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0"/>
  </p:notesMasterIdLst>
  <p:handoutMasterIdLst>
    <p:handoutMasterId r:id="rId41"/>
  </p:handoutMasterIdLst>
  <p:sldIdLst>
    <p:sldId id="256" r:id="rId2"/>
    <p:sldId id="257" r:id="rId3"/>
    <p:sldId id="302" r:id="rId4"/>
    <p:sldId id="259" r:id="rId5"/>
    <p:sldId id="318" r:id="rId6"/>
    <p:sldId id="262" r:id="rId7"/>
    <p:sldId id="320" r:id="rId8"/>
    <p:sldId id="266" r:id="rId9"/>
    <p:sldId id="319" r:id="rId10"/>
    <p:sldId id="314" r:id="rId11"/>
    <p:sldId id="268" r:id="rId12"/>
    <p:sldId id="316" r:id="rId13"/>
    <p:sldId id="270" r:id="rId14"/>
    <p:sldId id="271" r:id="rId15"/>
    <p:sldId id="297" r:id="rId16"/>
    <p:sldId id="274" r:id="rId17"/>
    <p:sldId id="296" r:id="rId18"/>
    <p:sldId id="303" r:id="rId19"/>
    <p:sldId id="307" r:id="rId20"/>
    <p:sldId id="312" r:id="rId21"/>
    <p:sldId id="280" r:id="rId22"/>
    <p:sldId id="281" r:id="rId23"/>
    <p:sldId id="282" r:id="rId24"/>
    <p:sldId id="283" r:id="rId25"/>
    <p:sldId id="313" r:id="rId26"/>
    <p:sldId id="284" r:id="rId27"/>
    <p:sldId id="315" r:id="rId28"/>
    <p:sldId id="285" r:id="rId29"/>
    <p:sldId id="317" r:id="rId30"/>
    <p:sldId id="304" r:id="rId31"/>
    <p:sldId id="287" r:id="rId32"/>
    <p:sldId id="310" r:id="rId33"/>
    <p:sldId id="305" r:id="rId34"/>
    <p:sldId id="291" r:id="rId35"/>
    <p:sldId id="306" r:id="rId36"/>
    <p:sldId id="293" r:id="rId37"/>
    <p:sldId id="294" r:id="rId38"/>
    <p:sldId id="295" r:id="rId39"/>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EDF5"/>
    <a:srgbClr val="F9FCF5"/>
    <a:srgbClr val="F5F3F6"/>
    <a:srgbClr val="FCF2F0"/>
    <a:srgbClr val="F5FBFB"/>
    <a:srgbClr val="215177"/>
    <a:srgbClr val="091337"/>
    <a:srgbClr val="69A2BA"/>
    <a:srgbClr val="588B99"/>
    <a:srgbClr val="16304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114" autoAdjust="0"/>
    <p:restoredTop sz="94242" autoAdjust="0"/>
  </p:normalViewPr>
  <p:slideViewPr>
    <p:cSldViewPr snapToGrid="0">
      <p:cViewPr varScale="1">
        <p:scale>
          <a:sx n="108" d="100"/>
          <a:sy n="108" d="100"/>
        </p:scale>
        <p:origin x="822" y="114"/>
      </p:cViewPr>
      <p:guideLst/>
    </p:cSldViewPr>
  </p:slideViewPr>
  <p:outlineViewPr>
    <p:cViewPr>
      <p:scale>
        <a:sx n="33" d="100"/>
        <a:sy n="33" d="100"/>
      </p:scale>
      <p:origin x="0" y="0"/>
    </p:cViewPr>
  </p:outlineViewPr>
  <p:notesTextViewPr>
    <p:cViewPr>
      <p:scale>
        <a:sx n="70" d="100"/>
        <a:sy n="70" d="100"/>
      </p:scale>
      <p:origin x="0" y="0"/>
    </p:cViewPr>
  </p:notesTextViewPr>
  <p:sorterViewPr>
    <p:cViewPr>
      <p:scale>
        <a:sx n="100" d="100"/>
        <a:sy n="100" d="100"/>
      </p:scale>
      <p:origin x="0" y="-2352"/>
    </p:cViewPr>
  </p:sorterViewPr>
  <p:notesViewPr>
    <p:cSldViewPr snapToGrid="0" showGuides="1">
      <p:cViewPr varScale="1">
        <p:scale>
          <a:sx n="89" d="100"/>
          <a:sy n="89" d="100"/>
        </p:scale>
        <p:origin x="2608" y="16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6D58F9A-E73F-CD46-BF4B-B2692F02C7FF}" type="doc">
      <dgm:prSet loTypeId="urn:microsoft.com/office/officeart/2005/8/layout/default" loCatId="" qsTypeId="urn:microsoft.com/office/officeart/2005/8/quickstyle/simple1" qsCatId="simple" csTypeId="urn:microsoft.com/office/officeart/2005/8/colors/accent1_2" csCatId="accent1" phldr="1"/>
      <dgm:spPr/>
      <dgm:t>
        <a:bodyPr/>
        <a:lstStyle/>
        <a:p>
          <a:endParaRPr lang="tl"/>
        </a:p>
      </dgm:t>
    </dgm:pt>
    <dgm:pt modelId="{20301E24-C1AD-1143-BADA-4C46E2F9D82B}">
      <dgm:prSet phldrT="[Text]" custT="1"/>
      <dgm:spPr>
        <a:solidFill>
          <a:srgbClr val="C7DCCF"/>
        </a:solidFill>
      </dgm:spPr>
      <dgm:t>
        <a:bodyPr/>
        <a:lstStyle/>
        <a:p>
          <a:pPr algn="ctr" rtl="0"/>
          <a:r>
            <a:rPr lang="tl" sz="3000" b="0" i="0" u="none" baseline="0">
              <a:solidFill>
                <a:srgbClr val="243A50"/>
              </a:solidFill>
              <a:latin typeface="Arial" panose="020B0604020202020204" pitchFamily="34" charset="0"/>
              <a:ea typeface="Arial" panose="020B0604020202020204" pitchFamily="34" charset="0"/>
              <a:cs typeface="Arial" panose="020B0604020202020204" pitchFamily="34" charset="0"/>
            </a:rPr>
            <a:t>Makakapagtrabaho ang lahat!</a:t>
          </a:r>
        </a:p>
      </dgm:t>
    </dgm:pt>
    <dgm:pt modelId="{FBB432B6-59BB-774A-80F8-B35F7A71372B}" type="parTrans" cxnId="{2CF07C61-48C1-574D-AF05-3EC481B9A0E4}">
      <dgm:prSet/>
      <dgm:spPr/>
      <dgm:t>
        <a:bodyPr/>
        <a:lstStyle/>
        <a:p>
          <a:endParaRPr lang="tl"/>
        </a:p>
      </dgm:t>
    </dgm:pt>
    <dgm:pt modelId="{2C5DC83A-53C5-5546-A17D-354D3833DD8A}" type="sibTrans" cxnId="{2CF07C61-48C1-574D-AF05-3EC481B9A0E4}">
      <dgm:prSet/>
      <dgm:spPr/>
      <dgm:t>
        <a:bodyPr/>
        <a:lstStyle/>
        <a:p>
          <a:endParaRPr lang="tl"/>
        </a:p>
      </dgm:t>
    </dgm:pt>
    <dgm:pt modelId="{F224A708-E83E-BD4F-B4FC-328466915A15}">
      <dgm:prSet phldrT="[Text]" custT="1"/>
      <dgm:spPr>
        <a:solidFill>
          <a:srgbClr val="EFD54E"/>
        </a:solidFill>
      </dgm:spPr>
      <dgm:t>
        <a:bodyPr/>
        <a:lstStyle/>
        <a:p>
          <a:pPr algn="ctr" rtl="0"/>
          <a:r>
            <a:rPr lang="tl" sz="3000" b="0" i="0" u="none" baseline="0">
              <a:solidFill>
                <a:srgbClr val="243A50"/>
              </a:solidFill>
              <a:latin typeface="Arial" panose="020B0604020202020204" pitchFamily="34" charset="0"/>
              <a:ea typeface="Arial" panose="020B0604020202020204" pitchFamily="34" charset="0"/>
              <a:cs typeface="Arial" panose="020B0604020202020204" pitchFamily="34" charset="0"/>
            </a:rPr>
            <a:t>Magkakaiba ang trabaho para sa lahat.</a:t>
          </a:r>
        </a:p>
      </dgm:t>
    </dgm:pt>
    <dgm:pt modelId="{05879273-691F-9741-A110-3627D2D322E9}" type="parTrans" cxnId="{A8E3EA32-851F-7845-BA0A-7A9109B53DD1}">
      <dgm:prSet/>
      <dgm:spPr/>
      <dgm:t>
        <a:bodyPr/>
        <a:lstStyle/>
        <a:p>
          <a:endParaRPr lang="tl"/>
        </a:p>
      </dgm:t>
    </dgm:pt>
    <dgm:pt modelId="{A077A362-4764-EA45-9CD9-3079D277AD9C}" type="sibTrans" cxnId="{A8E3EA32-851F-7845-BA0A-7A9109B53DD1}">
      <dgm:prSet/>
      <dgm:spPr/>
      <dgm:t>
        <a:bodyPr/>
        <a:lstStyle/>
        <a:p>
          <a:endParaRPr lang="tl"/>
        </a:p>
      </dgm:t>
    </dgm:pt>
    <dgm:pt modelId="{05EF544E-80F4-D842-9CD8-B8BF93CDE4CA}">
      <dgm:prSet phldrT="[Text]" custT="1"/>
      <dgm:spPr>
        <a:solidFill>
          <a:srgbClr val="FF946B"/>
        </a:solidFill>
      </dgm:spPr>
      <dgm:t>
        <a:bodyPr/>
        <a:lstStyle/>
        <a:p>
          <a:pPr algn="ctr" rtl="0"/>
          <a:r>
            <a:rPr lang="tl" sz="3000" b="0" i="0" u="none" baseline="0">
              <a:solidFill>
                <a:srgbClr val="243A50"/>
              </a:solidFill>
              <a:latin typeface="Arial" panose="020B0604020202020204" pitchFamily="34" charset="0"/>
              <a:ea typeface="Arial" panose="020B0604020202020204" pitchFamily="34" charset="0"/>
              <a:cs typeface="Arial" panose="020B0604020202020204" pitchFamily="34" charset="0"/>
            </a:rPr>
            <a:t>Ang trabaho ay dapat nakaugat sa kung ano ang gustong gawin ng miyembro ng iyong pamilya</a:t>
          </a:r>
        </a:p>
      </dgm:t>
    </dgm:pt>
    <dgm:pt modelId="{F51C07C3-C6B4-9842-BEFF-2B9DB8A07E1D}" type="parTrans" cxnId="{10AB0505-10C5-9249-836B-13EF5BD01696}">
      <dgm:prSet/>
      <dgm:spPr/>
      <dgm:t>
        <a:bodyPr/>
        <a:lstStyle/>
        <a:p>
          <a:endParaRPr lang="tl"/>
        </a:p>
      </dgm:t>
    </dgm:pt>
    <dgm:pt modelId="{3682359F-3EA4-B243-A246-19D1E8046DD7}" type="sibTrans" cxnId="{10AB0505-10C5-9249-836B-13EF5BD01696}">
      <dgm:prSet/>
      <dgm:spPr/>
      <dgm:t>
        <a:bodyPr/>
        <a:lstStyle/>
        <a:p>
          <a:endParaRPr lang="tl"/>
        </a:p>
      </dgm:t>
    </dgm:pt>
    <dgm:pt modelId="{51324855-DD46-4A4F-9EBD-C4273DED2978}" type="pres">
      <dgm:prSet presAssocID="{36D58F9A-E73F-CD46-BF4B-B2692F02C7FF}" presName="diagram" presStyleCnt="0">
        <dgm:presLayoutVars>
          <dgm:dir/>
          <dgm:resizeHandles val="exact"/>
        </dgm:presLayoutVars>
      </dgm:prSet>
      <dgm:spPr/>
      <dgm:t>
        <a:bodyPr/>
        <a:lstStyle/>
        <a:p>
          <a:endParaRPr lang="en-US"/>
        </a:p>
      </dgm:t>
    </dgm:pt>
    <dgm:pt modelId="{5F50E6EF-FBB1-BB45-BCE1-AB55ECE2DE08}" type="pres">
      <dgm:prSet presAssocID="{20301E24-C1AD-1143-BADA-4C46E2F9D82B}" presName="node" presStyleLbl="node1" presStyleIdx="0" presStyleCnt="3" custScaleX="151836">
        <dgm:presLayoutVars>
          <dgm:bulletEnabled val="1"/>
        </dgm:presLayoutVars>
      </dgm:prSet>
      <dgm:spPr/>
      <dgm:t>
        <a:bodyPr/>
        <a:lstStyle/>
        <a:p>
          <a:endParaRPr lang="en-US"/>
        </a:p>
      </dgm:t>
    </dgm:pt>
    <dgm:pt modelId="{11879C06-D464-5C4C-A93B-15806EE3174E}" type="pres">
      <dgm:prSet presAssocID="{2C5DC83A-53C5-5546-A17D-354D3833DD8A}" presName="sibTrans" presStyleCnt="0"/>
      <dgm:spPr/>
    </dgm:pt>
    <dgm:pt modelId="{43697143-A735-3546-BCDC-9A1111661CE6}" type="pres">
      <dgm:prSet presAssocID="{F224A708-E83E-BD4F-B4FC-328466915A15}" presName="node" presStyleLbl="node1" presStyleIdx="1" presStyleCnt="3" custScaleX="151836">
        <dgm:presLayoutVars>
          <dgm:bulletEnabled val="1"/>
        </dgm:presLayoutVars>
      </dgm:prSet>
      <dgm:spPr/>
      <dgm:t>
        <a:bodyPr/>
        <a:lstStyle/>
        <a:p>
          <a:endParaRPr lang="en-US"/>
        </a:p>
      </dgm:t>
    </dgm:pt>
    <dgm:pt modelId="{6C52CD49-D13F-AC42-920A-54B9CB53455E}" type="pres">
      <dgm:prSet presAssocID="{A077A362-4764-EA45-9CD9-3079D277AD9C}" presName="sibTrans" presStyleCnt="0"/>
      <dgm:spPr/>
    </dgm:pt>
    <dgm:pt modelId="{852A1ED9-E830-AE42-B8BF-A1FDFA057C6A}" type="pres">
      <dgm:prSet presAssocID="{05EF544E-80F4-D842-9CD8-B8BF93CDE4CA}" presName="node" presStyleLbl="node1" presStyleIdx="2" presStyleCnt="3" custScaleX="151836">
        <dgm:presLayoutVars>
          <dgm:bulletEnabled val="1"/>
        </dgm:presLayoutVars>
      </dgm:prSet>
      <dgm:spPr/>
      <dgm:t>
        <a:bodyPr/>
        <a:lstStyle/>
        <a:p>
          <a:endParaRPr lang="en-US"/>
        </a:p>
      </dgm:t>
    </dgm:pt>
  </dgm:ptLst>
  <dgm:cxnLst>
    <dgm:cxn modelId="{544F8FD7-CD11-1D48-9BD3-8445DF7E2580}" type="presOf" srcId="{05EF544E-80F4-D842-9CD8-B8BF93CDE4CA}" destId="{852A1ED9-E830-AE42-B8BF-A1FDFA057C6A}" srcOrd="0" destOrd="0" presId="urn:microsoft.com/office/officeart/2005/8/layout/default"/>
    <dgm:cxn modelId="{4EC64B28-88AE-AA46-8EA4-A58269E37D0A}" type="presOf" srcId="{36D58F9A-E73F-CD46-BF4B-B2692F02C7FF}" destId="{51324855-DD46-4A4F-9EBD-C4273DED2978}" srcOrd="0" destOrd="0" presId="urn:microsoft.com/office/officeart/2005/8/layout/default"/>
    <dgm:cxn modelId="{31BAFBF4-04DA-2046-9D24-1A9C850667E9}" type="presOf" srcId="{20301E24-C1AD-1143-BADA-4C46E2F9D82B}" destId="{5F50E6EF-FBB1-BB45-BCE1-AB55ECE2DE08}" srcOrd="0" destOrd="0" presId="urn:microsoft.com/office/officeart/2005/8/layout/default"/>
    <dgm:cxn modelId="{2CF07C61-48C1-574D-AF05-3EC481B9A0E4}" srcId="{36D58F9A-E73F-CD46-BF4B-B2692F02C7FF}" destId="{20301E24-C1AD-1143-BADA-4C46E2F9D82B}" srcOrd="0" destOrd="0" parTransId="{FBB432B6-59BB-774A-80F8-B35F7A71372B}" sibTransId="{2C5DC83A-53C5-5546-A17D-354D3833DD8A}"/>
    <dgm:cxn modelId="{F7D5EB6A-B4F8-F243-A74D-908E7FFB2177}" type="presOf" srcId="{F224A708-E83E-BD4F-B4FC-328466915A15}" destId="{43697143-A735-3546-BCDC-9A1111661CE6}" srcOrd="0" destOrd="0" presId="urn:microsoft.com/office/officeart/2005/8/layout/default"/>
    <dgm:cxn modelId="{10AB0505-10C5-9249-836B-13EF5BD01696}" srcId="{36D58F9A-E73F-CD46-BF4B-B2692F02C7FF}" destId="{05EF544E-80F4-D842-9CD8-B8BF93CDE4CA}" srcOrd="2" destOrd="0" parTransId="{F51C07C3-C6B4-9842-BEFF-2B9DB8A07E1D}" sibTransId="{3682359F-3EA4-B243-A246-19D1E8046DD7}"/>
    <dgm:cxn modelId="{A8E3EA32-851F-7845-BA0A-7A9109B53DD1}" srcId="{36D58F9A-E73F-CD46-BF4B-B2692F02C7FF}" destId="{F224A708-E83E-BD4F-B4FC-328466915A15}" srcOrd="1" destOrd="0" parTransId="{05879273-691F-9741-A110-3627D2D322E9}" sibTransId="{A077A362-4764-EA45-9CD9-3079D277AD9C}"/>
    <dgm:cxn modelId="{9D463DA0-082F-5C4C-9FFF-A31BECC382D5}" type="presParOf" srcId="{51324855-DD46-4A4F-9EBD-C4273DED2978}" destId="{5F50E6EF-FBB1-BB45-BCE1-AB55ECE2DE08}" srcOrd="0" destOrd="0" presId="urn:microsoft.com/office/officeart/2005/8/layout/default"/>
    <dgm:cxn modelId="{9D036D40-3BA5-5942-A37B-ACCCB0EDF236}" type="presParOf" srcId="{51324855-DD46-4A4F-9EBD-C4273DED2978}" destId="{11879C06-D464-5C4C-A93B-15806EE3174E}" srcOrd="1" destOrd="0" presId="urn:microsoft.com/office/officeart/2005/8/layout/default"/>
    <dgm:cxn modelId="{BE7CF47D-53CA-6349-B284-E5152902602E}" type="presParOf" srcId="{51324855-DD46-4A4F-9EBD-C4273DED2978}" destId="{43697143-A735-3546-BCDC-9A1111661CE6}" srcOrd="2" destOrd="0" presId="urn:microsoft.com/office/officeart/2005/8/layout/default"/>
    <dgm:cxn modelId="{A5CA641B-9B12-AA49-92E8-141C32750CE2}" type="presParOf" srcId="{51324855-DD46-4A4F-9EBD-C4273DED2978}" destId="{6C52CD49-D13F-AC42-920A-54B9CB53455E}" srcOrd="3" destOrd="0" presId="urn:microsoft.com/office/officeart/2005/8/layout/default"/>
    <dgm:cxn modelId="{5DE38D06-0138-E446-9F71-1581782F4809}" type="presParOf" srcId="{51324855-DD46-4A4F-9EBD-C4273DED2978}" destId="{852A1ED9-E830-AE42-B8BF-A1FDFA057C6A}" srcOrd="4"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F50E6EF-FBB1-BB45-BCE1-AB55ECE2DE08}">
      <dsp:nvSpPr>
        <dsp:cNvPr id="0" name=""/>
        <dsp:cNvSpPr/>
      </dsp:nvSpPr>
      <dsp:spPr>
        <a:xfrm>
          <a:off x="7338" y="67106"/>
          <a:ext cx="5083074" cy="2008643"/>
        </a:xfrm>
        <a:prstGeom prst="rect">
          <a:avLst/>
        </a:prstGeom>
        <a:solidFill>
          <a:srgbClr val="C7DCCF"/>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tl" sz="3000" b="0" i="0" u="none" kern="1200" baseline="0">
              <a:solidFill>
                <a:srgbClr val="243A50"/>
              </a:solidFill>
              <a:latin typeface="Arial" panose="020B0604020202020204" pitchFamily="34" charset="0"/>
              <a:ea typeface="Arial" panose="020B0604020202020204" pitchFamily="34" charset="0"/>
              <a:cs typeface="Arial" panose="020B0604020202020204" pitchFamily="34" charset="0"/>
            </a:rPr>
            <a:t>Makakapagtrabaho ang lahat!</a:t>
          </a:r>
        </a:p>
      </dsp:txBody>
      <dsp:txXfrm>
        <a:off x="7338" y="67106"/>
        <a:ext cx="5083074" cy="2008643"/>
      </dsp:txXfrm>
    </dsp:sp>
    <dsp:sp modelId="{43697143-A735-3546-BCDC-9A1111661CE6}">
      <dsp:nvSpPr>
        <dsp:cNvPr id="0" name=""/>
        <dsp:cNvSpPr/>
      </dsp:nvSpPr>
      <dsp:spPr>
        <a:xfrm>
          <a:off x="5425186" y="67106"/>
          <a:ext cx="5083074" cy="2008643"/>
        </a:xfrm>
        <a:prstGeom prst="rect">
          <a:avLst/>
        </a:prstGeom>
        <a:solidFill>
          <a:srgbClr val="EFD54E"/>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tl" sz="3000" b="0" i="0" u="none" kern="1200" baseline="0">
              <a:solidFill>
                <a:srgbClr val="243A50"/>
              </a:solidFill>
              <a:latin typeface="Arial" panose="020B0604020202020204" pitchFamily="34" charset="0"/>
              <a:ea typeface="Arial" panose="020B0604020202020204" pitchFamily="34" charset="0"/>
              <a:cs typeface="Arial" panose="020B0604020202020204" pitchFamily="34" charset="0"/>
            </a:rPr>
            <a:t>Magkakaiba ang trabaho para sa lahat.</a:t>
          </a:r>
        </a:p>
      </dsp:txBody>
      <dsp:txXfrm>
        <a:off x="5425186" y="67106"/>
        <a:ext cx="5083074" cy="2008643"/>
      </dsp:txXfrm>
    </dsp:sp>
    <dsp:sp modelId="{852A1ED9-E830-AE42-B8BF-A1FDFA057C6A}">
      <dsp:nvSpPr>
        <dsp:cNvPr id="0" name=""/>
        <dsp:cNvSpPr/>
      </dsp:nvSpPr>
      <dsp:spPr>
        <a:xfrm>
          <a:off x="2716262" y="2410524"/>
          <a:ext cx="5083074" cy="2008643"/>
        </a:xfrm>
        <a:prstGeom prst="rect">
          <a:avLst/>
        </a:prstGeom>
        <a:solidFill>
          <a:srgbClr val="FF946B"/>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14300" tIns="114300" rIns="114300" bIns="114300" numCol="1" spcCol="1270" anchor="ctr" anchorCtr="0">
          <a:noAutofit/>
        </a:bodyPr>
        <a:lstStyle/>
        <a:p>
          <a:pPr lvl="0" algn="ctr" defTabSz="1333500" rtl="0">
            <a:lnSpc>
              <a:spcPct val="90000"/>
            </a:lnSpc>
            <a:spcBef>
              <a:spcPct val="0"/>
            </a:spcBef>
            <a:spcAft>
              <a:spcPct val="35000"/>
            </a:spcAft>
          </a:pPr>
          <a:r>
            <a:rPr lang="tl" sz="3000" b="0" i="0" u="none" kern="1200" baseline="0">
              <a:solidFill>
                <a:srgbClr val="243A50"/>
              </a:solidFill>
              <a:latin typeface="Arial" panose="020B0604020202020204" pitchFamily="34" charset="0"/>
              <a:ea typeface="Arial" panose="020B0604020202020204" pitchFamily="34" charset="0"/>
              <a:cs typeface="Arial" panose="020B0604020202020204" pitchFamily="34" charset="0"/>
            </a:rPr>
            <a:t>Ang trabaho ay dapat nakaugat sa kung ano ang gustong gawin ng miyembro ng iyong pamilya</a:t>
          </a:r>
        </a:p>
      </dsp:txBody>
      <dsp:txXfrm>
        <a:off x="2716262" y="2410524"/>
        <a:ext cx="5083074" cy="2008643"/>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699" cy="463408"/>
          </a:xfrm>
          <a:prstGeom prst="rect">
            <a:avLst/>
          </a:prstGeom>
        </p:spPr>
        <p:txBody>
          <a:bodyPr vert="horz" lIns="92492" tIns="46246" rIns="92492" bIns="46246" rtlCol="0"/>
          <a:lstStyle>
            <a:lvl1pPr algn="l">
              <a:defRPr sz="1200"/>
            </a:lvl1pPr>
          </a:lstStyle>
          <a:p>
            <a:endParaRPr lang="en-US"/>
          </a:p>
        </p:txBody>
      </p:sp>
      <p:sp>
        <p:nvSpPr>
          <p:cNvPr id="4" name="Footer Placeholder 3"/>
          <p:cNvSpPr>
            <a:spLocks noGrp="1"/>
          </p:cNvSpPr>
          <p:nvPr>
            <p:ph type="ftr" sz="quarter" idx="2"/>
          </p:nvPr>
        </p:nvSpPr>
        <p:spPr>
          <a:xfrm>
            <a:off x="0" y="8772669"/>
            <a:ext cx="3011699" cy="463407"/>
          </a:xfrm>
          <a:prstGeom prst="rect">
            <a:avLst/>
          </a:prstGeom>
        </p:spPr>
        <p:txBody>
          <a:bodyPr vert="horz" lIns="92492" tIns="46246" rIns="92492" bIns="46246" rtlCol="0" anchor="b"/>
          <a:lstStyle>
            <a:lvl1pPr algn="l">
              <a:defRPr sz="1200"/>
            </a:lvl1pPr>
          </a:lstStyle>
          <a:p>
            <a:r>
              <a:rPr lang="en-US" sz="1000" dirty="0">
                <a:latin typeface="Arial" panose="020B0604020202020204" pitchFamily="34" charset="0"/>
                <a:cs typeface="Arial" panose="020B0604020202020204" pitchFamily="34" charset="0"/>
              </a:rPr>
              <a:t>Imagine the Possibilities: </a:t>
            </a:r>
            <a:br>
              <a:rPr lang="en-US" sz="1000" dirty="0">
                <a:latin typeface="Arial" panose="020B0604020202020204" pitchFamily="34" charset="0"/>
                <a:cs typeface="Arial" panose="020B0604020202020204" pitchFamily="34" charset="0"/>
              </a:rPr>
            </a:br>
            <a:r>
              <a:rPr lang="en-US" sz="1000" dirty="0">
                <a:latin typeface="Arial" panose="020B0604020202020204" pitchFamily="34" charset="0"/>
                <a:cs typeface="Arial" panose="020B0604020202020204" pitchFamily="34" charset="0"/>
              </a:rPr>
              <a:t>A Path to Employment Success</a:t>
            </a:r>
          </a:p>
        </p:txBody>
      </p:sp>
      <p:sp>
        <p:nvSpPr>
          <p:cNvPr id="5" name="Slide Number Placeholder 4"/>
          <p:cNvSpPr>
            <a:spLocks noGrp="1"/>
          </p:cNvSpPr>
          <p:nvPr>
            <p:ph type="sldNum" sz="quarter" idx="3"/>
          </p:nvPr>
        </p:nvSpPr>
        <p:spPr>
          <a:xfrm>
            <a:off x="3936768" y="8772669"/>
            <a:ext cx="3011699" cy="463407"/>
          </a:xfrm>
          <a:prstGeom prst="rect">
            <a:avLst/>
          </a:prstGeom>
        </p:spPr>
        <p:txBody>
          <a:bodyPr vert="horz" lIns="92492" tIns="46246" rIns="92492" bIns="46246" rtlCol="0" anchor="b"/>
          <a:lstStyle>
            <a:lvl1pPr algn="r">
              <a:defRPr sz="1200"/>
            </a:lvl1pPr>
          </a:lstStyle>
          <a:p>
            <a:fld id="{9F6AC269-D81C-4339-90D6-59659E7E121B}" type="slidenum">
              <a:rPr lang="en-US" sz="1000" smtClean="0">
                <a:latin typeface="Arial" panose="020B0604020202020204" pitchFamily="34" charset="0"/>
                <a:cs typeface="Arial" panose="020B0604020202020204" pitchFamily="34" charset="0"/>
              </a:rPr>
              <a:t>‹#›</a:t>
            </a:fld>
            <a:endParaRPr 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3710888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11488" cy="46355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937000" y="0"/>
            <a:ext cx="3011488" cy="463550"/>
          </a:xfrm>
          <a:prstGeom prst="rect">
            <a:avLst/>
          </a:prstGeom>
        </p:spPr>
        <p:txBody>
          <a:bodyPr vert="horz" lIns="91440" tIns="45720" rIns="91440" bIns="45720" rtlCol="0"/>
          <a:lstStyle>
            <a:lvl1pPr algn="r">
              <a:defRPr sz="1200"/>
            </a:lvl1pPr>
          </a:lstStyle>
          <a:p>
            <a:fld id="{CC7D2A63-6E54-4C42-8FC1-BD46066D9D98}" type="datetimeFigureOut">
              <a:rPr lang="en-US" smtClean="0"/>
              <a:t>1/16/2024</a:t>
            </a:fld>
            <a:endParaRPr lang="en-US"/>
          </a:p>
        </p:txBody>
      </p:sp>
      <p:sp>
        <p:nvSpPr>
          <p:cNvPr id="4" name="Slide Image Placeholder 3"/>
          <p:cNvSpPr>
            <a:spLocks noGrp="1" noRot="1" noChangeAspect="1"/>
          </p:cNvSpPr>
          <p:nvPr>
            <p:ph type="sldImg" idx="2"/>
          </p:nvPr>
        </p:nvSpPr>
        <p:spPr>
          <a:xfrm>
            <a:off x="703263" y="1154113"/>
            <a:ext cx="5543550" cy="311785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95325" y="4445000"/>
            <a:ext cx="5559425" cy="3636963"/>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525"/>
            <a:ext cx="3011488" cy="46355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937000" y="8772525"/>
            <a:ext cx="3011488" cy="463550"/>
          </a:xfrm>
          <a:prstGeom prst="rect">
            <a:avLst/>
          </a:prstGeom>
        </p:spPr>
        <p:txBody>
          <a:bodyPr vert="horz" lIns="91440" tIns="45720" rIns="91440" bIns="45720" rtlCol="0" anchor="b"/>
          <a:lstStyle>
            <a:lvl1pPr algn="r">
              <a:defRPr sz="1200"/>
            </a:lvl1pPr>
          </a:lstStyle>
          <a:p>
            <a:fld id="{3B1B2391-1F68-034A-821C-1FD10A16A45E}" type="slidenum">
              <a:rPr lang="en-US" smtClean="0"/>
              <a:t>‹#›</a:t>
            </a:fld>
            <a:endParaRPr lang="en-US"/>
          </a:p>
        </p:txBody>
      </p:sp>
    </p:spTree>
    <p:extLst>
      <p:ext uri="{BB962C8B-B14F-4D97-AF65-F5344CB8AC3E}">
        <p14:creationId xmlns:p14="http://schemas.microsoft.com/office/powerpoint/2010/main" val="28640160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l" dirty="0"/>
          </a:p>
        </p:txBody>
      </p:sp>
      <p:sp>
        <p:nvSpPr>
          <p:cNvPr id="4" name="Slide Number Placeholder 3"/>
          <p:cNvSpPr>
            <a:spLocks noGrp="1"/>
          </p:cNvSpPr>
          <p:nvPr>
            <p:ph type="sldNum" sz="quarter" idx="5"/>
          </p:nvPr>
        </p:nvSpPr>
        <p:spPr/>
        <p:txBody>
          <a:bodyPr/>
          <a:lstStyle/>
          <a:p>
            <a:pPr algn="l" rtl="0"/>
            <a:fld id="{3B1B2391-1F68-034A-821C-1FD10A16A45E}" type="slidenum">
              <a:rPr/>
              <a:t>3</a:t>
            </a:fld>
            <a:endParaRPr lang="tl"/>
          </a:p>
        </p:txBody>
      </p:sp>
    </p:spTree>
    <p:extLst>
      <p:ext uri="{BB962C8B-B14F-4D97-AF65-F5344CB8AC3E}">
        <p14:creationId xmlns:p14="http://schemas.microsoft.com/office/powerpoint/2010/main" val="17239986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l" dirty="0"/>
          </a:p>
        </p:txBody>
      </p:sp>
      <p:sp>
        <p:nvSpPr>
          <p:cNvPr id="4" name="Slide Number Placeholder 3"/>
          <p:cNvSpPr>
            <a:spLocks noGrp="1"/>
          </p:cNvSpPr>
          <p:nvPr>
            <p:ph type="sldNum" sz="quarter" idx="5"/>
          </p:nvPr>
        </p:nvSpPr>
        <p:spPr/>
        <p:txBody>
          <a:bodyPr/>
          <a:lstStyle/>
          <a:p>
            <a:pPr algn="l" rtl="0"/>
            <a:fld id="{3B1B2391-1F68-034A-821C-1FD10A16A45E}" type="slidenum">
              <a:rPr/>
              <a:t>7</a:t>
            </a:fld>
            <a:endParaRPr lang="tl"/>
          </a:p>
        </p:txBody>
      </p:sp>
    </p:spTree>
    <p:extLst>
      <p:ext uri="{BB962C8B-B14F-4D97-AF65-F5344CB8AC3E}">
        <p14:creationId xmlns:p14="http://schemas.microsoft.com/office/powerpoint/2010/main" val="30540759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rtl="0"/>
            <a:r>
              <a:rPr lang="tl" b="0" i="0" u="none" baseline="0"/>
              <a:t>Judith </a:t>
            </a:r>
          </a:p>
        </p:txBody>
      </p:sp>
      <p:sp>
        <p:nvSpPr>
          <p:cNvPr id="4" name="Slide Number Placeholder 3"/>
          <p:cNvSpPr>
            <a:spLocks noGrp="1"/>
          </p:cNvSpPr>
          <p:nvPr>
            <p:ph type="sldNum" sz="quarter" idx="5"/>
          </p:nvPr>
        </p:nvSpPr>
        <p:spPr/>
        <p:txBody>
          <a:bodyPr/>
          <a:lstStyle/>
          <a:p>
            <a:pPr algn="l" rtl="0"/>
            <a:fld id="{3B1B2391-1F68-034A-821C-1FD10A16A45E}" type="slidenum">
              <a:rPr/>
              <a:t>12</a:t>
            </a:fld>
            <a:endParaRPr lang="tl"/>
          </a:p>
        </p:txBody>
      </p:sp>
    </p:spTree>
    <p:extLst>
      <p:ext uri="{BB962C8B-B14F-4D97-AF65-F5344CB8AC3E}">
        <p14:creationId xmlns:p14="http://schemas.microsoft.com/office/powerpoint/2010/main" val="12883924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l" dirty="0"/>
          </a:p>
        </p:txBody>
      </p:sp>
      <p:sp>
        <p:nvSpPr>
          <p:cNvPr id="4" name="Slide Number Placeholder 3"/>
          <p:cNvSpPr>
            <a:spLocks noGrp="1"/>
          </p:cNvSpPr>
          <p:nvPr>
            <p:ph type="sldNum" sz="quarter" idx="5"/>
          </p:nvPr>
        </p:nvSpPr>
        <p:spPr/>
        <p:txBody>
          <a:bodyPr/>
          <a:lstStyle/>
          <a:p>
            <a:pPr algn="l" rtl="0"/>
            <a:fld id="{3B1B2391-1F68-034A-821C-1FD10A16A45E}" type="slidenum">
              <a:rPr/>
              <a:t>18</a:t>
            </a:fld>
            <a:endParaRPr lang="tl"/>
          </a:p>
        </p:txBody>
      </p:sp>
    </p:spTree>
    <p:extLst>
      <p:ext uri="{BB962C8B-B14F-4D97-AF65-F5344CB8AC3E}">
        <p14:creationId xmlns:p14="http://schemas.microsoft.com/office/powerpoint/2010/main" val="11291530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tl" dirty="0"/>
          </a:p>
        </p:txBody>
      </p:sp>
      <p:sp>
        <p:nvSpPr>
          <p:cNvPr id="4" name="Slide Number Placeholder 3"/>
          <p:cNvSpPr>
            <a:spLocks noGrp="1"/>
          </p:cNvSpPr>
          <p:nvPr>
            <p:ph type="sldNum" sz="quarter" idx="5"/>
          </p:nvPr>
        </p:nvSpPr>
        <p:spPr/>
        <p:txBody>
          <a:bodyPr/>
          <a:lstStyle/>
          <a:p>
            <a:pPr algn="l" rtl="0"/>
            <a:fld id="{3B1B2391-1F68-034A-821C-1FD10A16A45E}" type="slidenum">
              <a:rPr/>
              <a:t>32</a:t>
            </a:fld>
            <a:endParaRPr lang="tl"/>
          </a:p>
        </p:txBody>
      </p:sp>
    </p:spTree>
    <p:extLst>
      <p:ext uri="{BB962C8B-B14F-4D97-AF65-F5344CB8AC3E}">
        <p14:creationId xmlns:p14="http://schemas.microsoft.com/office/powerpoint/2010/main" val="9966577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857250" y="2895599"/>
            <a:ext cx="8667750" cy="1395413"/>
          </a:xfrm>
        </p:spPr>
        <p:txBody>
          <a:bodyPr anchor="b">
            <a:normAutofit/>
          </a:bodyPr>
          <a:lstStyle>
            <a:lvl1pPr algn="l">
              <a:defRPr sz="4800">
                <a:solidFill>
                  <a:srgbClr val="017076"/>
                </a:solidFill>
              </a:defRPr>
            </a:lvl1pPr>
          </a:lstStyle>
          <a:p>
            <a:r>
              <a:rPr lang="en-US" dirty="0"/>
              <a:t>Click to edit Master title style</a:t>
            </a:r>
          </a:p>
        </p:txBody>
      </p:sp>
      <p:sp>
        <p:nvSpPr>
          <p:cNvPr id="3" name="Subtitle 2"/>
          <p:cNvSpPr>
            <a:spLocks noGrp="1"/>
          </p:cNvSpPr>
          <p:nvPr>
            <p:ph type="subTitle" idx="1"/>
          </p:nvPr>
        </p:nvSpPr>
        <p:spPr>
          <a:xfrm>
            <a:off x="857250" y="4383088"/>
            <a:ext cx="8667750" cy="1065212"/>
          </a:xfrm>
        </p:spPr>
        <p:txBody>
          <a:bodyPr/>
          <a:lstStyle>
            <a:lvl1pPr marL="0" indent="0" algn="l">
              <a:buNone/>
              <a:defRPr sz="2400">
                <a:solidFill>
                  <a:srgbClr val="243A50"/>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1" name="Rectangle 10">
            <a:extLst>
              <a:ext uri="{FF2B5EF4-FFF2-40B4-BE49-F238E27FC236}">
                <a16:creationId xmlns:a16="http://schemas.microsoft.com/office/drawing/2014/main" id="{122AED1A-5F51-C641-A549-9C8CF3A91F4B}"/>
              </a:ext>
            </a:extLst>
          </p:cNvPr>
          <p:cNvSpPr/>
          <p:nvPr userDrawn="1"/>
        </p:nvSpPr>
        <p:spPr>
          <a:xfrm rot="16200000">
            <a:off x="-1470992" y="5148469"/>
            <a:ext cx="3180521" cy="238537"/>
          </a:xfrm>
          <a:prstGeom prst="rect">
            <a:avLst/>
          </a:prstGeom>
          <a:solidFill>
            <a:srgbClr val="028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8251C3A5-4582-A144-969E-77DBE8A76F1F}"/>
              </a:ext>
            </a:extLst>
          </p:cNvPr>
          <p:cNvSpPr/>
          <p:nvPr userDrawn="1"/>
        </p:nvSpPr>
        <p:spPr>
          <a:xfrm rot="5400000">
            <a:off x="-442104" y="1344929"/>
            <a:ext cx="1122744" cy="238536"/>
          </a:xfrm>
          <a:prstGeom prst="rect">
            <a:avLst/>
          </a:prstGeom>
          <a:solidFill>
            <a:srgbClr val="C7D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25D8F600-EBC3-D64D-ADFE-9E6A9767240B}"/>
              </a:ext>
            </a:extLst>
          </p:cNvPr>
          <p:cNvSpPr/>
          <p:nvPr userDrawn="1"/>
        </p:nvSpPr>
        <p:spPr>
          <a:xfrm rot="16200000">
            <a:off x="-706683" y="2732252"/>
            <a:ext cx="1651907" cy="238537"/>
          </a:xfrm>
          <a:prstGeom prst="rect">
            <a:avLst/>
          </a:prstGeom>
          <a:solidFill>
            <a:srgbClr val="FF9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794610E2-A714-F442-9DE0-399BD632D9CB}"/>
              </a:ext>
            </a:extLst>
          </p:cNvPr>
          <p:cNvSpPr/>
          <p:nvPr userDrawn="1"/>
        </p:nvSpPr>
        <p:spPr>
          <a:xfrm rot="16200000">
            <a:off x="-332148" y="332142"/>
            <a:ext cx="902827" cy="238538"/>
          </a:xfrm>
          <a:prstGeom prst="rect">
            <a:avLst/>
          </a:prstGeom>
          <a:solidFill>
            <a:srgbClr val="EF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EAE76A5C-86E7-5B43-BE69-2AC8BD0888D6}"/>
              </a:ext>
            </a:extLst>
          </p:cNvPr>
          <p:cNvSpPr/>
          <p:nvPr userDrawn="1"/>
        </p:nvSpPr>
        <p:spPr>
          <a:xfrm rot="16200000" flipV="1">
            <a:off x="5168266" y="3175"/>
            <a:ext cx="45719" cy="8667749"/>
          </a:xfrm>
          <a:prstGeom prst="rect">
            <a:avLst/>
          </a:prstGeom>
          <a:solidFill>
            <a:srgbClr val="EF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Slide Number Placeholder 5">
            <a:extLst>
              <a:ext uri="{FF2B5EF4-FFF2-40B4-BE49-F238E27FC236}">
                <a16:creationId xmlns:a16="http://schemas.microsoft.com/office/drawing/2014/main" id="{84D144B9-A573-9347-9D2C-F6FC6C91F129}"/>
              </a:ext>
            </a:extLst>
          </p:cNvPr>
          <p:cNvSpPr>
            <a:spLocks noGrp="1"/>
          </p:cNvSpPr>
          <p:nvPr>
            <p:ph type="sldNum" sz="quarter" idx="4"/>
          </p:nvPr>
        </p:nvSpPr>
        <p:spPr>
          <a:xfrm>
            <a:off x="4724400" y="6311900"/>
            <a:ext cx="27432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fld id="{D1DDEDF4-883C-4159-966D-7CEF8ED53DD3}" type="slidenum">
              <a:rPr lang="en-US" smtClean="0"/>
              <a:pPr/>
              <a:t>‹#›</a:t>
            </a:fld>
            <a:endParaRPr lang="en-US"/>
          </a:p>
        </p:txBody>
      </p:sp>
    </p:spTree>
    <p:extLst>
      <p:ext uri="{BB962C8B-B14F-4D97-AF65-F5344CB8AC3E}">
        <p14:creationId xmlns:p14="http://schemas.microsoft.com/office/powerpoint/2010/main" val="33186204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1_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017076"/>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rgbClr val="883D3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rgbClr val="243A50"/>
                </a:solidFill>
              </a:defRPr>
            </a:lvl1pPr>
            <a:lvl2pPr>
              <a:defRPr>
                <a:solidFill>
                  <a:srgbClr val="243A50"/>
                </a:solidFill>
              </a:defRPr>
            </a:lvl2pPr>
            <a:lvl3pPr>
              <a:defRPr>
                <a:solidFill>
                  <a:srgbClr val="243A50"/>
                </a:solidFill>
              </a:defRPr>
            </a:lvl3pPr>
            <a:lvl4pPr>
              <a:defRPr>
                <a:solidFill>
                  <a:srgbClr val="243A50"/>
                </a:solidFill>
              </a:defRPr>
            </a:lvl4pPr>
            <a:lvl5pPr>
              <a:defRPr>
                <a:solidFill>
                  <a:srgbClr val="243A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rgbClr val="883D3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rgbClr val="243A50"/>
                </a:solidFill>
              </a:defRPr>
            </a:lvl1pPr>
            <a:lvl2pPr>
              <a:defRPr>
                <a:solidFill>
                  <a:srgbClr val="243A50"/>
                </a:solidFill>
              </a:defRPr>
            </a:lvl2pPr>
            <a:lvl3pPr>
              <a:defRPr>
                <a:solidFill>
                  <a:srgbClr val="243A50"/>
                </a:solidFill>
              </a:defRPr>
            </a:lvl3pPr>
            <a:lvl4pPr>
              <a:defRPr>
                <a:solidFill>
                  <a:srgbClr val="243A50"/>
                </a:solidFill>
              </a:defRPr>
            </a:lvl4pPr>
            <a:lvl5pPr>
              <a:defRPr>
                <a:solidFill>
                  <a:srgbClr val="243A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D1DDEDF4-883C-4159-966D-7CEF8ED53DD3}" type="slidenum">
              <a:rPr lang="en-US" smtClean="0"/>
              <a:t>‹#›</a:t>
            </a:fld>
            <a:endParaRPr lang="en-US"/>
          </a:p>
        </p:txBody>
      </p:sp>
      <p:cxnSp>
        <p:nvCxnSpPr>
          <p:cNvPr id="18" name="Straight Connector 17">
            <a:extLst>
              <a:ext uri="{FF2B5EF4-FFF2-40B4-BE49-F238E27FC236}">
                <a16:creationId xmlns:a16="http://schemas.microsoft.com/office/drawing/2014/main" id="{6E7E3C16-8EF8-7B49-9817-03F46A9847BB}"/>
              </a:ext>
            </a:extLst>
          </p:cNvPr>
          <p:cNvCxnSpPr>
            <a:cxnSpLocks/>
          </p:cNvCxnSpPr>
          <p:nvPr userDrawn="1"/>
        </p:nvCxnSpPr>
        <p:spPr>
          <a:xfrm flipH="1">
            <a:off x="6076903" y="1690688"/>
            <a:ext cx="10052" cy="4486275"/>
          </a:xfrm>
          <a:prstGeom prst="line">
            <a:avLst/>
          </a:prstGeom>
          <a:ln>
            <a:solidFill>
              <a:srgbClr val="EFD54E"/>
            </a:solidFill>
          </a:ln>
        </p:spPr>
        <p:style>
          <a:lnRef idx="1">
            <a:schemeClr val="accent1"/>
          </a:lnRef>
          <a:fillRef idx="0">
            <a:schemeClr val="accent1"/>
          </a:fillRef>
          <a:effectRef idx="0">
            <a:schemeClr val="accent1"/>
          </a:effectRef>
          <a:fontRef idx="minor">
            <a:schemeClr val="tx1"/>
          </a:fontRef>
        </p:style>
      </p:cxnSp>
      <p:sp>
        <p:nvSpPr>
          <p:cNvPr id="13" name="Rectangle 12">
            <a:extLst>
              <a:ext uri="{FF2B5EF4-FFF2-40B4-BE49-F238E27FC236}">
                <a16:creationId xmlns:a16="http://schemas.microsoft.com/office/drawing/2014/main" id="{AE823438-7560-6441-A5F5-418BE275739D}"/>
              </a:ext>
            </a:extLst>
          </p:cNvPr>
          <p:cNvSpPr/>
          <p:nvPr userDrawn="1"/>
        </p:nvSpPr>
        <p:spPr>
          <a:xfrm rot="16200000">
            <a:off x="-1470992" y="5148469"/>
            <a:ext cx="3180521" cy="238537"/>
          </a:xfrm>
          <a:prstGeom prst="rect">
            <a:avLst/>
          </a:prstGeom>
          <a:solidFill>
            <a:srgbClr val="028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A55B66AA-EDA4-3848-8983-1B7E6878D853}"/>
              </a:ext>
            </a:extLst>
          </p:cNvPr>
          <p:cNvSpPr/>
          <p:nvPr userDrawn="1"/>
        </p:nvSpPr>
        <p:spPr>
          <a:xfrm rot="5400000">
            <a:off x="-442104" y="1344929"/>
            <a:ext cx="1122744" cy="238536"/>
          </a:xfrm>
          <a:prstGeom prst="rect">
            <a:avLst/>
          </a:prstGeom>
          <a:solidFill>
            <a:srgbClr val="C7D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Rectangle 19">
            <a:extLst>
              <a:ext uri="{FF2B5EF4-FFF2-40B4-BE49-F238E27FC236}">
                <a16:creationId xmlns:a16="http://schemas.microsoft.com/office/drawing/2014/main" id="{0FEF73C5-1159-9843-BE89-47630C28B7FF}"/>
              </a:ext>
            </a:extLst>
          </p:cNvPr>
          <p:cNvSpPr/>
          <p:nvPr userDrawn="1"/>
        </p:nvSpPr>
        <p:spPr>
          <a:xfrm rot="16200000">
            <a:off x="-706683" y="2732252"/>
            <a:ext cx="1651907" cy="238537"/>
          </a:xfrm>
          <a:prstGeom prst="rect">
            <a:avLst/>
          </a:prstGeom>
          <a:solidFill>
            <a:srgbClr val="FF9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Rectangle 20">
            <a:extLst>
              <a:ext uri="{FF2B5EF4-FFF2-40B4-BE49-F238E27FC236}">
                <a16:creationId xmlns:a16="http://schemas.microsoft.com/office/drawing/2014/main" id="{7DD6765A-D869-4343-B5FC-80E867C33AB1}"/>
              </a:ext>
            </a:extLst>
          </p:cNvPr>
          <p:cNvSpPr/>
          <p:nvPr userDrawn="1"/>
        </p:nvSpPr>
        <p:spPr>
          <a:xfrm rot="16200000">
            <a:off x="-332148" y="332142"/>
            <a:ext cx="902827" cy="238538"/>
          </a:xfrm>
          <a:prstGeom prst="rect">
            <a:avLst/>
          </a:prstGeom>
          <a:solidFill>
            <a:srgbClr val="EF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3656989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474F0B52-B97C-3048-A5DB-4E010739C64A}"/>
              </a:ext>
            </a:extLst>
          </p:cNvPr>
          <p:cNvSpPr/>
          <p:nvPr userDrawn="1"/>
        </p:nvSpPr>
        <p:spPr>
          <a:xfrm>
            <a:off x="0" y="0"/>
            <a:ext cx="12192000" cy="6858000"/>
          </a:xfrm>
          <a:prstGeom prst="rect">
            <a:avLst/>
          </a:prstGeom>
          <a:solidFill>
            <a:srgbClr val="243A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lstStyle>
            <a:lvl1pPr>
              <a:defRPr>
                <a:solidFill>
                  <a:schemeClr val="bg1"/>
                </a:solidFill>
              </a:defRPr>
            </a:lvl1pPr>
          </a:lstStyle>
          <a:p>
            <a:r>
              <a:rPr lang="en-US" dirty="0"/>
              <a:t>Click to edit Master title style</a:t>
            </a:r>
          </a:p>
        </p:txBody>
      </p:sp>
      <p:sp>
        <p:nvSpPr>
          <p:cNvPr id="5" name="Slide Number Placeholder 4"/>
          <p:cNvSpPr>
            <a:spLocks noGrp="1"/>
          </p:cNvSpPr>
          <p:nvPr>
            <p:ph type="sldNum" sz="quarter" idx="12"/>
          </p:nvPr>
        </p:nvSpPr>
        <p:spPr/>
        <p:txBody>
          <a:bodyPr/>
          <a:lstStyle>
            <a:lvl1pPr>
              <a:defRPr>
                <a:solidFill>
                  <a:schemeClr val="bg1"/>
                </a:solidFill>
              </a:defRPr>
            </a:lvl1pPr>
          </a:lstStyle>
          <a:p>
            <a:fld id="{D1DDEDF4-883C-4159-966D-7CEF8ED53DD3}" type="slidenum">
              <a:rPr lang="en-US" smtClean="0"/>
              <a:pPr/>
              <a:t>‹#›</a:t>
            </a:fld>
            <a:endParaRPr lang="en-US" dirty="0"/>
          </a:p>
        </p:txBody>
      </p:sp>
      <p:sp>
        <p:nvSpPr>
          <p:cNvPr id="7" name="Rectangle 6">
            <a:extLst>
              <a:ext uri="{FF2B5EF4-FFF2-40B4-BE49-F238E27FC236}">
                <a16:creationId xmlns:a16="http://schemas.microsoft.com/office/drawing/2014/main" id="{6551F518-329A-DB48-8079-19883FB16010}"/>
              </a:ext>
            </a:extLst>
          </p:cNvPr>
          <p:cNvSpPr/>
          <p:nvPr userDrawn="1"/>
        </p:nvSpPr>
        <p:spPr>
          <a:xfrm rot="10800000">
            <a:off x="0" y="-1545"/>
            <a:ext cx="4241018" cy="122285"/>
          </a:xfrm>
          <a:prstGeom prst="rect">
            <a:avLst/>
          </a:prstGeom>
          <a:solidFill>
            <a:srgbClr val="028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D5FBA36A-6286-8E4C-8820-179316FA9FD4}"/>
              </a:ext>
            </a:extLst>
          </p:cNvPr>
          <p:cNvSpPr/>
          <p:nvPr userDrawn="1"/>
        </p:nvSpPr>
        <p:spPr>
          <a:xfrm>
            <a:off x="7829594" y="-2901"/>
            <a:ext cx="2432924" cy="123643"/>
          </a:xfrm>
          <a:prstGeom prst="rect">
            <a:avLst/>
          </a:prstGeom>
          <a:solidFill>
            <a:srgbClr val="C7D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8F249BC3-E9BE-AB47-82DA-55EA2C2A2FB3}"/>
              </a:ext>
            </a:extLst>
          </p:cNvPr>
          <p:cNvSpPr/>
          <p:nvPr userDrawn="1"/>
        </p:nvSpPr>
        <p:spPr>
          <a:xfrm rot="10800000">
            <a:off x="4241016" y="-2903"/>
            <a:ext cx="3588577" cy="123644"/>
          </a:xfrm>
          <a:prstGeom prst="rect">
            <a:avLst/>
          </a:prstGeom>
          <a:solidFill>
            <a:srgbClr val="FF9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39EF8824-1B12-9642-B1A5-FD268990A06F}"/>
              </a:ext>
            </a:extLst>
          </p:cNvPr>
          <p:cNvSpPr/>
          <p:nvPr userDrawn="1"/>
        </p:nvSpPr>
        <p:spPr>
          <a:xfrm>
            <a:off x="10235624" y="-2903"/>
            <a:ext cx="1956376" cy="123645"/>
          </a:xfrm>
          <a:prstGeom prst="rect">
            <a:avLst/>
          </a:prstGeom>
          <a:solidFill>
            <a:srgbClr val="EF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77479476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D1DDEDF4-883C-4159-966D-7CEF8ED53DD3}" type="slidenum">
              <a:rPr lang="en-US" smtClean="0"/>
              <a:t>‹#›</a:t>
            </a:fld>
            <a:endParaRPr lang="en-US"/>
          </a:p>
        </p:txBody>
      </p:sp>
    </p:spTree>
    <p:extLst>
      <p:ext uri="{BB962C8B-B14F-4D97-AF65-F5344CB8AC3E}">
        <p14:creationId xmlns:p14="http://schemas.microsoft.com/office/powerpoint/2010/main" val="37145839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17076"/>
                </a:solidFill>
              </a:defRPr>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solidFill>
                  <a:srgbClr val="243A50"/>
                </a:solidFill>
              </a:defRPr>
            </a:lvl1pPr>
            <a:lvl2pPr>
              <a:defRPr sz="2800">
                <a:solidFill>
                  <a:srgbClr val="243A50"/>
                </a:solidFill>
              </a:defRPr>
            </a:lvl2pPr>
            <a:lvl3pPr>
              <a:defRPr sz="2400">
                <a:solidFill>
                  <a:srgbClr val="243A50"/>
                </a:solidFill>
              </a:defRPr>
            </a:lvl3pPr>
            <a:lvl4pPr>
              <a:defRPr sz="2000">
                <a:solidFill>
                  <a:srgbClr val="243A50"/>
                </a:solidFill>
              </a:defRPr>
            </a:lvl4pPr>
            <a:lvl5pPr>
              <a:defRPr sz="2000">
                <a:solidFill>
                  <a:srgbClr val="243A50"/>
                </a:solidFill>
              </a:defRPr>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243A5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D1DDEDF4-883C-4159-966D-7CEF8ED53DD3}" type="slidenum">
              <a:rPr lang="en-US" smtClean="0"/>
              <a:t>‹#›</a:t>
            </a:fld>
            <a:endParaRPr lang="en-US"/>
          </a:p>
        </p:txBody>
      </p:sp>
      <p:sp>
        <p:nvSpPr>
          <p:cNvPr id="12" name="Rectangle 11">
            <a:extLst>
              <a:ext uri="{FF2B5EF4-FFF2-40B4-BE49-F238E27FC236}">
                <a16:creationId xmlns:a16="http://schemas.microsoft.com/office/drawing/2014/main" id="{BA106755-32A5-0B4A-B338-FD8A6E91FC23}"/>
              </a:ext>
            </a:extLst>
          </p:cNvPr>
          <p:cNvSpPr/>
          <p:nvPr userDrawn="1"/>
        </p:nvSpPr>
        <p:spPr>
          <a:xfrm rot="16200000">
            <a:off x="-1470992" y="5148469"/>
            <a:ext cx="3180521" cy="238537"/>
          </a:xfrm>
          <a:prstGeom prst="rect">
            <a:avLst/>
          </a:prstGeom>
          <a:solidFill>
            <a:srgbClr val="028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C2924A2-F776-E943-8261-B1F636F83895}"/>
              </a:ext>
            </a:extLst>
          </p:cNvPr>
          <p:cNvSpPr/>
          <p:nvPr userDrawn="1"/>
        </p:nvSpPr>
        <p:spPr>
          <a:xfrm rot="5400000">
            <a:off x="-442104" y="1344929"/>
            <a:ext cx="1122744" cy="238536"/>
          </a:xfrm>
          <a:prstGeom prst="rect">
            <a:avLst/>
          </a:prstGeom>
          <a:solidFill>
            <a:srgbClr val="C7D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EFAF178-0E9A-274C-9D81-3DE40CF50D8F}"/>
              </a:ext>
            </a:extLst>
          </p:cNvPr>
          <p:cNvSpPr/>
          <p:nvPr userDrawn="1"/>
        </p:nvSpPr>
        <p:spPr>
          <a:xfrm rot="16200000">
            <a:off x="-706683" y="2732252"/>
            <a:ext cx="1651907" cy="238537"/>
          </a:xfrm>
          <a:prstGeom prst="rect">
            <a:avLst/>
          </a:prstGeom>
          <a:solidFill>
            <a:srgbClr val="FF9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11218140-F0E8-894A-9CBD-5B8DEF8DEC39}"/>
              </a:ext>
            </a:extLst>
          </p:cNvPr>
          <p:cNvSpPr/>
          <p:nvPr userDrawn="1"/>
        </p:nvSpPr>
        <p:spPr>
          <a:xfrm rot="16200000">
            <a:off x="-332148" y="332142"/>
            <a:ext cx="902827" cy="238538"/>
          </a:xfrm>
          <a:prstGeom prst="rect">
            <a:avLst/>
          </a:prstGeom>
          <a:solidFill>
            <a:srgbClr val="EF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129555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solidFill>
                  <a:srgbClr val="017076"/>
                </a:solidFill>
              </a:defRPr>
            </a:lvl1pPr>
          </a:lstStyle>
          <a:p>
            <a:r>
              <a:rPr lang="en-US" dirty="0"/>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solidFill>
                  <a:srgbClr val="243A50"/>
                </a:solidFill>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D1DDEDF4-883C-4159-966D-7CEF8ED53DD3}" type="slidenum">
              <a:rPr lang="en-US" smtClean="0"/>
              <a:t>‹#›</a:t>
            </a:fld>
            <a:endParaRPr lang="en-US"/>
          </a:p>
        </p:txBody>
      </p:sp>
      <p:sp>
        <p:nvSpPr>
          <p:cNvPr id="12" name="Rectangle 11">
            <a:extLst>
              <a:ext uri="{FF2B5EF4-FFF2-40B4-BE49-F238E27FC236}">
                <a16:creationId xmlns:a16="http://schemas.microsoft.com/office/drawing/2014/main" id="{8315EE2C-9710-6641-82FA-49A09F433D06}"/>
              </a:ext>
            </a:extLst>
          </p:cNvPr>
          <p:cNvSpPr/>
          <p:nvPr userDrawn="1"/>
        </p:nvSpPr>
        <p:spPr>
          <a:xfrm rot="16200000">
            <a:off x="-1470992" y="5148469"/>
            <a:ext cx="3180521" cy="238537"/>
          </a:xfrm>
          <a:prstGeom prst="rect">
            <a:avLst/>
          </a:prstGeom>
          <a:solidFill>
            <a:srgbClr val="028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659538E-178D-3743-A34E-EA2D2A70EA8B}"/>
              </a:ext>
            </a:extLst>
          </p:cNvPr>
          <p:cNvSpPr/>
          <p:nvPr userDrawn="1"/>
        </p:nvSpPr>
        <p:spPr>
          <a:xfrm rot="5400000">
            <a:off x="-442104" y="1344929"/>
            <a:ext cx="1122744" cy="238536"/>
          </a:xfrm>
          <a:prstGeom prst="rect">
            <a:avLst/>
          </a:prstGeom>
          <a:solidFill>
            <a:srgbClr val="C7D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B089FEBF-A801-2D48-B0C8-F12DC13D5BD6}"/>
              </a:ext>
            </a:extLst>
          </p:cNvPr>
          <p:cNvSpPr/>
          <p:nvPr userDrawn="1"/>
        </p:nvSpPr>
        <p:spPr>
          <a:xfrm rot="16200000">
            <a:off x="-706683" y="2732252"/>
            <a:ext cx="1651907" cy="238537"/>
          </a:xfrm>
          <a:prstGeom prst="rect">
            <a:avLst/>
          </a:prstGeom>
          <a:solidFill>
            <a:srgbClr val="FF9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5FDB03F8-2F52-2248-A1A6-9EA442D83918}"/>
              </a:ext>
            </a:extLst>
          </p:cNvPr>
          <p:cNvSpPr/>
          <p:nvPr userDrawn="1"/>
        </p:nvSpPr>
        <p:spPr>
          <a:xfrm rot="16200000">
            <a:off x="-332148" y="332142"/>
            <a:ext cx="902827" cy="238538"/>
          </a:xfrm>
          <a:prstGeom prst="rect">
            <a:avLst/>
          </a:prstGeom>
          <a:solidFill>
            <a:srgbClr val="EF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528399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17076"/>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243A50"/>
                </a:solidFill>
              </a:defRPr>
            </a:lvl1pPr>
            <a:lvl2pPr>
              <a:defRPr>
                <a:solidFill>
                  <a:srgbClr val="243A50"/>
                </a:solidFill>
              </a:defRPr>
            </a:lvl2pPr>
            <a:lvl3pPr>
              <a:defRPr>
                <a:solidFill>
                  <a:srgbClr val="243A50"/>
                </a:solidFill>
              </a:defRPr>
            </a:lvl3pPr>
            <a:lvl4pPr>
              <a:defRPr>
                <a:solidFill>
                  <a:srgbClr val="243A50"/>
                </a:solidFill>
              </a:defRPr>
            </a:lvl4pPr>
            <a:lvl5pPr>
              <a:defRPr>
                <a:solidFill>
                  <a:srgbClr val="243A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1DDEDF4-883C-4159-966D-7CEF8ED53DD3}" type="slidenum">
              <a:rPr lang="en-US" smtClean="0"/>
              <a:t>‹#›</a:t>
            </a:fld>
            <a:endParaRPr lang="en-US"/>
          </a:p>
        </p:txBody>
      </p:sp>
      <p:sp>
        <p:nvSpPr>
          <p:cNvPr id="7" name="Rectangle 6">
            <a:extLst>
              <a:ext uri="{FF2B5EF4-FFF2-40B4-BE49-F238E27FC236}">
                <a16:creationId xmlns:a16="http://schemas.microsoft.com/office/drawing/2014/main" id="{8ECB1B11-9E28-4C4C-851D-DA3922407F84}"/>
              </a:ext>
            </a:extLst>
          </p:cNvPr>
          <p:cNvSpPr/>
          <p:nvPr userDrawn="1"/>
        </p:nvSpPr>
        <p:spPr>
          <a:xfrm rot="10800000">
            <a:off x="0" y="6751782"/>
            <a:ext cx="4241018" cy="122285"/>
          </a:xfrm>
          <a:prstGeom prst="rect">
            <a:avLst/>
          </a:prstGeom>
          <a:solidFill>
            <a:srgbClr val="028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F9B71087-2231-EE4F-BCB8-EC61EDBC71D3}"/>
              </a:ext>
            </a:extLst>
          </p:cNvPr>
          <p:cNvSpPr/>
          <p:nvPr userDrawn="1"/>
        </p:nvSpPr>
        <p:spPr>
          <a:xfrm>
            <a:off x="7829594" y="6750426"/>
            <a:ext cx="2432924" cy="123643"/>
          </a:xfrm>
          <a:prstGeom prst="rect">
            <a:avLst/>
          </a:prstGeom>
          <a:solidFill>
            <a:srgbClr val="C7D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a:extLst>
              <a:ext uri="{FF2B5EF4-FFF2-40B4-BE49-F238E27FC236}">
                <a16:creationId xmlns:a16="http://schemas.microsoft.com/office/drawing/2014/main" id="{2AE3B849-499B-C642-B6D7-18C970296B10}"/>
              </a:ext>
            </a:extLst>
          </p:cNvPr>
          <p:cNvSpPr/>
          <p:nvPr userDrawn="1"/>
        </p:nvSpPr>
        <p:spPr>
          <a:xfrm rot="10800000">
            <a:off x="4241016" y="6750424"/>
            <a:ext cx="3588577" cy="123644"/>
          </a:xfrm>
          <a:prstGeom prst="rect">
            <a:avLst/>
          </a:prstGeom>
          <a:solidFill>
            <a:srgbClr val="FF9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a:extLst>
              <a:ext uri="{FF2B5EF4-FFF2-40B4-BE49-F238E27FC236}">
                <a16:creationId xmlns:a16="http://schemas.microsoft.com/office/drawing/2014/main" id="{9B48E9AD-E60D-9940-81BB-94D335F08F8B}"/>
              </a:ext>
            </a:extLst>
          </p:cNvPr>
          <p:cNvSpPr/>
          <p:nvPr userDrawn="1"/>
        </p:nvSpPr>
        <p:spPr>
          <a:xfrm>
            <a:off x="10235624" y="6750424"/>
            <a:ext cx="1956376" cy="123645"/>
          </a:xfrm>
          <a:prstGeom prst="rect">
            <a:avLst/>
          </a:prstGeom>
          <a:solidFill>
            <a:srgbClr val="EF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571400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82DB3666-FE48-E14A-86FE-8D09D3D7DD3E}"/>
              </a:ext>
            </a:extLst>
          </p:cNvPr>
          <p:cNvSpPr/>
          <p:nvPr userDrawn="1"/>
        </p:nvSpPr>
        <p:spPr>
          <a:xfrm>
            <a:off x="0" y="0"/>
            <a:ext cx="12192000" cy="6858000"/>
          </a:xfrm>
          <a:prstGeom prst="rect">
            <a:avLst/>
          </a:prstGeom>
          <a:solidFill>
            <a:srgbClr val="EFD54E">
              <a:alpha val="9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243A50"/>
              </a:solidFill>
            </a:endParaRPr>
          </a:p>
        </p:txBody>
      </p:sp>
      <p:sp>
        <p:nvSpPr>
          <p:cNvPr id="2" name="Title 1"/>
          <p:cNvSpPr>
            <a:spLocks noGrp="1"/>
          </p:cNvSpPr>
          <p:nvPr>
            <p:ph type="title"/>
          </p:nvPr>
        </p:nvSpPr>
        <p:spPr/>
        <p:txBody>
          <a:bodyPr/>
          <a:lstStyle>
            <a:lvl1pPr>
              <a:defRPr>
                <a:solidFill>
                  <a:srgbClr val="017076"/>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243A50"/>
                </a:solidFill>
              </a:defRPr>
            </a:lvl1pPr>
            <a:lvl2pPr>
              <a:defRPr>
                <a:solidFill>
                  <a:srgbClr val="243A50"/>
                </a:solidFill>
              </a:defRPr>
            </a:lvl2pPr>
            <a:lvl3pPr>
              <a:defRPr>
                <a:solidFill>
                  <a:srgbClr val="243A50"/>
                </a:solidFill>
              </a:defRPr>
            </a:lvl3pPr>
            <a:lvl4pPr>
              <a:defRPr>
                <a:solidFill>
                  <a:srgbClr val="243A50"/>
                </a:solidFill>
              </a:defRPr>
            </a:lvl4pPr>
            <a:lvl5pPr>
              <a:defRPr>
                <a:solidFill>
                  <a:srgbClr val="243A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solidFill>
                  <a:srgbClr val="243A50"/>
                </a:solidFill>
              </a:defRPr>
            </a:lvl1pPr>
          </a:lstStyle>
          <a:p>
            <a:fld id="{D1DDEDF4-883C-4159-966D-7CEF8ED53DD3}" type="slidenum">
              <a:rPr lang="en-US" smtClean="0"/>
              <a:pPr/>
              <a:t>‹#›</a:t>
            </a:fld>
            <a:endParaRPr lang="en-US" dirty="0"/>
          </a:p>
        </p:txBody>
      </p:sp>
      <p:pic>
        <p:nvPicPr>
          <p:cNvPr id="8" name="Picture 7">
            <a:extLst>
              <a:ext uri="{FF2B5EF4-FFF2-40B4-BE49-F238E27FC236}">
                <a16:creationId xmlns:a16="http://schemas.microsoft.com/office/drawing/2014/main" id="{6E29789A-8B07-7D48-837C-E1D1692068B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924578" y="6266103"/>
            <a:ext cx="858444" cy="410922"/>
          </a:xfrm>
          <a:prstGeom prst="rect">
            <a:avLst/>
          </a:prstGeom>
        </p:spPr>
      </p:pic>
      <p:pic>
        <p:nvPicPr>
          <p:cNvPr id="9" name="Picture 8">
            <a:extLst>
              <a:ext uri="{FF2B5EF4-FFF2-40B4-BE49-F238E27FC236}">
                <a16:creationId xmlns:a16="http://schemas.microsoft.com/office/drawing/2014/main" id="{7BD18F9B-10C0-D340-B75C-CA4931750923}"/>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9893524" y="6245783"/>
            <a:ext cx="733836" cy="479240"/>
          </a:xfrm>
          <a:prstGeom prst="rect">
            <a:avLst/>
          </a:prstGeom>
        </p:spPr>
      </p:pic>
    </p:spTree>
    <p:extLst>
      <p:ext uri="{BB962C8B-B14F-4D97-AF65-F5344CB8AC3E}">
        <p14:creationId xmlns:p14="http://schemas.microsoft.com/office/powerpoint/2010/main" val="244821310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17076"/>
                </a:solidFill>
              </a:defRPr>
            </a:lvl1pPr>
          </a:lstStyle>
          <a:p>
            <a:r>
              <a:rPr lang="en-US" dirty="0"/>
              <a:t>Click to edit Master title style</a:t>
            </a:r>
          </a:p>
        </p:txBody>
      </p:sp>
      <p:sp>
        <p:nvSpPr>
          <p:cNvPr id="3" name="Content Placeholder 2"/>
          <p:cNvSpPr>
            <a:spLocks noGrp="1"/>
          </p:cNvSpPr>
          <p:nvPr>
            <p:ph idx="1"/>
          </p:nvPr>
        </p:nvSpPr>
        <p:spPr/>
        <p:txBody>
          <a:bodyPr/>
          <a:lstStyle>
            <a:lvl1pPr>
              <a:defRPr>
                <a:solidFill>
                  <a:srgbClr val="243A50"/>
                </a:solidFill>
              </a:defRPr>
            </a:lvl1pPr>
            <a:lvl2pPr>
              <a:defRPr>
                <a:solidFill>
                  <a:srgbClr val="243A50"/>
                </a:solidFill>
              </a:defRPr>
            </a:lvl2pPr>
            <a:lvl3pPr>
              <a:defRPr>
                <a:solidFill>
                  <a:srgbClr val="243A50"/>
                </a:solidFill>
              </a:defRPr>
            </a:lvl3pPr>
            <a:lvl4pPr>
              <a:defRPr>
                <a:solidFill>
                  <a:srgbClr val="243A50"/>
                </a:solidFill>
              </a:defRPr>
            </a:lvl4pPr>
            <a:lvl5pPr>
              <a:defRPr>
                <a:solidFill>
                  <a:srgbClr val="243A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p>
            <a:fld id="{D1DDEDF4-883C-4159-966D-7CEF8ED53DD3}" type="slidenum">
              <a:rPr lang="en-US" smtClean="0"/>
              <a:t>‹#›</a:t>
            </a:fld>
            <a:endParaRPr lang="en-US"/>
          </a:p>
        </p:txBody>
      </p:sp>
      <p:sp>
        <p:nvSpPr>
          <p:cNvPr id="11" name="Rectangle 10">
            <a:extLst>
              <a:ext uri="{FF2B5EF4-FFF2-40B4-BE49-F238E27FC236}">
                <a16:creationId xmlns:a16="http://schemas.microsoft.com/office/drawing/2014/main" id="{173D2446-1E83-7D4A-9061-EBD8D0EC1717}"/>
              </a:ext>
            </a:extLst>
          </p:cNvPr>
          <p:cNvSpPr/>
          <p:nvPr userDrawn="1"/>
        </p:nvSpPr>
        <p:spPr>
          <a:xfrm rot="16200000">
            <a:off x="-1470992" y="5148469"/>
            <a:ext cx="3180521" cy="238537"/>
          </a:xfrm>
          <a:prstGeom prst="rect">
            <a:avLst/>
          </a:prstGeom>
          <a:solidFill>
            <a:srgbClr val="028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28D94"/>
              </a:solidFill>
            </a:endParaRPr>
          </a:p>
        </p:txBody>
      </p:sp>
      <p:sp>
        <p:nvSpPr>
          <p:cNvPr id="12" name="Rectangle 11">
            <a:extLst>
              <a:ext uri="{FF2B5EF4-FFF2-40B4-BE49-F238E27FC236}">
                <a16:creationId xmlns:a16="http://schemas.microsoft.com/office/drawing/2014/main" id="{47621404-531C-2247-975C-715932478D63}"/>
              </a:ext>
            </a:extLst>
          </p:cNvPr>
          <p:cNvSpPr/>
          <p:nvPr userDrawn="1"/>
        </p:nvSpPr>
        <p:spPr>
          <a:xfrm rot="5400000">
            <a:off x="-442104" y="1344929"/>
            <a:ext cx="1122744" cy="238536"/>
          </a:xfrm>
          <a:prstGeom prst="rect">
            <a:avLst/>
          </a:prstGeom>
          <a:solidFill>
            <a:srgbClr val="C7D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a:extLst>
              <a:ext uri="{FF2B5EF4-FFF2-40B4-BE49-F238E27FC236}">
                <a16:creationId xmlns:a16="http://schemas.microsoft.com/office/drawing/2014/main" id="{D5499C09-8414-DD4F-A1F3-20F8C0B4705D}"/>
              </a:ext>
            </a:extLst>
          </p:cNvPr>
          <p:cNvSpPr/>
          <p:nvPr userDrawn="1"/>
        </p:nvSpPr>
        <p:spPr>
          <a:xfrm rot="16200000">
            <a:off x="-706683" y="2732252"/>
            <a:ext cx="1651907" cy="238537"/>
          </a:xfrm>
          <a:prstGeom prst="rect">
            <a:avLst/>
          </a:prstGeom>
          <a:solidFill>
            <a:srgbClr val="FF9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8B231E35-8D30-1949-940A-ECF9FD1D028B}"/>
              </a:ext>
            </a:extLst>
          </p:cNvPr>
          <p:cNvSpPr/>
          <p:nvPr userDrawn="1"/>
        </p:nvSpPr>
        <p:spPr>
          <a:xfrm rot="16200000">
            <a:off x="-332147" y="332145"/>
            <a:ext cx="902827" cy="238538"/>
          </a:xfrm>
          <a:prstGeom prst="rect">
            <a:avLst/>
          </a:prstGeom>
          <a:solidFill>
            <a:srgbClr val="EF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964249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E7F63F83-FEDE-2B41-9577-3FF36C61F4D6}"/>
              </a:ext>
            </a:extLst>
          </p:cNvPr>
          <p:cNvSpPr/>
          <p:nvPr userDrawn="1"/>
        </p:nvSpPr>
        <p:spPr>
          <a:xfrm>
            <a:off x="0" y="0"/>
            <a:ext cx="12192000" cy="6858000"/>
          </a:xfrm>
          <a:prstGeom prst="rect">
            <a:avLst/>
          </a:prstGeom>
          <a:solidFill>
            <a:srgbClr val="243A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1850" y="1570592"/>
            <a:ext cx="10515600" cy="2852737"/>
          </a:xfrm>
        </p:spPr>
        <p:txBody>
          <a:bodyPr anchor="b"/>
          <a:lstStyle>
            <a:lvl1pPr>
              <a:defRPr sz="6000">
                <a:solidFill>
                  <a:schemeClr val="bg1"/>
                </a:solidFill>
              </a:defRPr>
            </a:lvl1pPr>
          </a:lstStyle>
          <a:p>
            <a:r>
              <a:rPr lang="en-US" dirty="0"/>
              <a:t>Click to edit Master title style</a:t>
            </a:r>
          </a:p>
        </p:txBody>
      </p:sp>
      <p:sp>
        <p:nvSpPr>
          <p:cNvPr id="3" name="Text Placeholder 2"/>
          <p:cNvSpPr>
            <a:spLocks noGrp="1"/>
          </p:cNvSpPr>
          <p:nvPr>
            <p:ph type="body" idx="1"/>
          </p:nvPr>
        </p:nvSpPr>
        <p:spPr>
          <a:xfrm>
            <a:off x="831850" y="4647339"/>
            <a:ext cx="10515600" cy="1500186"/>
          </a:xfrm>
        </p:spPr>
        <p:txBody>
          <a:bodyPr/>
          <a:lstStyle>
            <a:lvl1pPr marL="0" indent="0">
              <a:buNone/>
              <a:defRPr sz="2400">
                <a:solidFill>
                  <a:srgbClr val="EFD54E"/>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6" name="Slide Number Placeholder 5"/>
          <p:cNvSpPr>
            <a:spLocks noGrp="1"/>
          </p:cNvSpPr>
          <p:nvPr>
            <p:ph type="sldNum" sz="quarter" idx="12"/>
          </p:nvPr>
        </p:nvSpPr>
        <p:spPr/>
        <p:txBody>
          <a:bodyPr/>
          <a:lstStyle>
            <a:lvl1pPr>
              <a:defRPr>
                <a:solidFill>
                  <a:schemeClr val="bg1"/>
                </a:solidFill>
              </a:defRPr>
            </a:lvl1pPr>
          </a:lstStyle>
          <a:p>
            <a:fld id="{D1DDEDF4-883C-4159-966D-7CEF8ED53DD3}" type="slidenum">
              <a:rPr lang="en-US" smtClean="0"/>
              <a:pPr/>
              <a:t>‹#›</a:t>
            </a:fld>
            <a:endParaRPr lang="en-US" dirty="0"/>
          </a:p>
        </p:txBody>
      </p:sp>
      <p:sp>
        <p:nvSpPr>
          <p:cNvPr id="9" name="Rectangle 8">
            <a:extLst>
              <a:ext uri="{FF2B5EF4-FFF2-40B4-BE49-F238E27FC236}">
                <a16:creationId xmlns:a16="http://schemas.microsoft.com/office/drawing/2014/main" id="{10E8E225-A9DE-D946-8826-9CB7A562794A}"/>
              </a:ext>
            </a:extLst>
          </p:cNvPr>
          <p:cNvSpPr/>
          <p:nvPr userDrawn="1"/>
        </p:nvSpPr>
        <p:spPr>
          <a:xfrm rot="16200000" flipV="1">
            <a:off x="6061945" y="-750337"/>
            <a:ext cx="45719" cy="10537994"/>
          </a:xfrm>
          <a:prstGeom prst="rect">
            <a:avLst/>
          </a:prstGeom>
          <a:solidFill>
            <a:srgbClr val="C7D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ABEA789E-3CB8-404D-9E36-CC5AD10B7050}"/>
              </a:ext>
            </a:extLst>
          </p:cNvPr>
          <p:cNvSpPr/>
          <p:nvPr userDrawn="1"/>
        </p:nvSpPr>
        <p:spPr>
          <a:xfrm rot="10800000">
            <a:off x="0" y="1357"/>
            <a:ext cx="4241018" cy="642109"/>
          </a:xfrm>
          <a:prstGeom prst="rect">
            <a:avLst/>
          </a:prstGeom>
          <a:solidFill>
            <a:srgbClr val="028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0E4B389-9A2F-0342-AE48-38AD84FA85E1}"/>
              </a:ext>
            </a:extLst>
          </p:cNvPr>
          <p:cNvSpPr/>
          <p:nvPr userDrawn="1"/>
        </p:nvSpPr>
        <p:spPr>
          <a:xfrm>
            <a:off x="7829594" y="2"/>
            <a:ext cx="2432924" cy="649240"/>
          </a:xfrm>
          <a:prstGeom prst="rect">
            <a:avLst/>
          </a:prstGeom>
          <a:solidFill>
            <a:srgbClr val="C7D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1CA22B6E-1BB9-C449-9D9F-3B224A1DE97C}"/>
              </a:ext>
            </a:extLst>
          </p:cNvPr>
          <p:cNvSpPr/>
          <p:nvPr userDrawn="1"/>
        </p:nvSpPr>
        <p:spPr>
          <a:xfrm rot="10800000">
            <a:off x="4241015" y="-1"/>
            <a:ext cx="3588577" cy="649245"/>
          </a:xfrm>
          <a:prstGeom prst="rect">
            <a:avLst/>
          </a:prstGeom>
          <a:solidFill>
            <a:srgbClr val="FF9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A7E4D9DC-290B-504B-A401-A3521FA70469}"/>
              </a:ext>
            </a:extLst>
          </p:cNvPr>
          <p:cNvSpPr/>
          <p:nvPr userDrawn="1"/>
        </p:nvSpPr>
        <p:spPr>
          <a:xfrm>
            <a:off x="10235624" y="0"/>
            <a:ext cx="1956376" cy="649250"/>
          </a:xfrm>
          <a:prstGeom prst="rect">
            <a:avLst/>
          </a:prstGeom>
          <a:solidFill>
            <a:srgbClr val="EF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31590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17076"/>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rgbClr val="243A50"/>
                </a:solidFill>
              </a:defRPr>
            </a:lvl1pPr>
            <a:lvl2pPr>
              <a:defRPr>
                <a:solidFill>
                  <a:srgbClr val="243A50"/>
                </a:solidFill>
              </a:defRPr>
            </a:lvl2pPr>
            <a:lvl3pPr>
              <a:defRPr>
                <a:solidFill>
                  <a:srgbClr val="243A50"/>
                </a:solidFill>
              </a:defRPr>
            </a:lvl3pPr>
            <a:lvl4pPr>
              <a:defRPr>
                <a:solidFill>
                  <a:srgbClr val="243A50"/>
                </a:solidFill>
              </a:defRPr>
            </a:lvl4pPr>
            <a:lvl5pPr>
              <a:defRPr>
                <a:solidFill>
                  <a:srgbClr val="243A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rgbClr val="243A50"/>
                </a:solidFill>
              </a:defRPr>
            </a:lvl1pPr>
            <a:lvl2pPr>
              <a:defRPr>
                <a:solidFill>
                  <a:srgbClr val="243A50"/>
                </a:solidFill>
              </a:defRPr>
            </a:lvl2pPr>
            <a:lvl3pPr>
              <a:defRPr>
                <a:solidFill>
                  <a:srgbClr val="243A50"/>
                </a:solidFill>
              </a:defRPr>
            </a:lvl3pPr>
            <a:lvl4pPr>
              <a:defRPr>
                <a:solidFill>
                  <a:srgbClr val="243A50"/>
                </a:solidFill>
              </a:defRPr>
            </a:lvl4pPr>
            <a:lvl5pPr>
              <a:defRPr>
                <a:solidFill>
                  <a:srgbClr val="243A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D1DDEDF4-883C-4159-966D-7CEF8ED53DD3}" type="slidenum">
              <a:rPr lang="en-US" smtClean="0"/>
              <a:t>‹#›</a:t>
            </a:fld>
            <a:endParaRPr lang="en-US"/>
          </a:p>
        </p:txBody>
      </p:sp>
      <p:sp>
        <p:nvSpPr>
          <p:cNvPr id="12" name="Rectangle 11">
            <a:extLst>
              <a:ext uri="{FF2B5EF4-FFF2-40B4-BE49-F238E27FC236}">
                <a16:creationId xmlns:a16="http://schemas.microsoft.com/office/drawing/2014/main" id="{42E24686-3DF5-D645-97F1-DFB9574085E8}"/>
              </a:ext>
            </a:extLst>
          </p:cNvPr>
          <p:cNvSpPr/>
          <p:nvPr userDrawn="1"/>
        </p:nvSpPr>
        <p:spPr>
          <a:xfrm rot="10800000">
            <a:off x="0" y="6751782"/>
            <a:ext cx="4241018" cy="122285"/>
          </a:xfrm>
          <a:prstGeom prst="rect">
            <a:avLst/>
          </a:prstGeom>
          <a:solidFill>
            <a:srgbClr val="028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19B75A3-6832-2941-843C-2B8CFCCF85DE}"/>
              </a:ext>
            </a:extLst>
          </p:cNvPr>
          <p:cNvSpPr/>
          <p:nvPr userDrawn="1"/>
        </p:nvSpPr>
        <p:spPr>
          <a:xfrm>
            <a:off x="7829594" y="6750426"/>
            <a:ext cx="2432924" cy="123643"/>
          </a:xfrm>
          <a:prstGeom prst="rect">
            <a:avLst/>
          </a:prstGeom>
          <a:solidFill>
            <a:srgbClr val="C7D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CEF1394-1161-F542-8E8A-76DBF3661C4E}"/>
              </a:ext>
            </a:extLst>
          </p:cNvPr>
          <p:cNvSpPr/>
          <p:nvPr userDrawn="1"/>
        </p:nvSpPr>
        <p:spPr>
          <a:xfrm rot="10800000">
            <a:off x="4241016" y="6750424"/>
            <a:ext cx="3588577" cy="123644"/>
          </a:xfrm>
          <a:prstGeom prst="rect">
            <a:avLst/>
          </a:prstGeom>
          <a:solidFill>
            <a:srgbClr val="FF9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D4035ED-E658-8D4C-B86F-1805CF13E8E3}"/>
              </a:ext>
            </a:extLst>
          </p:cNvPr>
          <p:cNvSpPr/>
          <p:nvPr userDrawn="1"/>
        </p:nvSpPr>
        <p:spPr>
          <a:xfrm>
            <a:off x="10235624" y="6750424"/>
            <a:ext cx="1956376" cy="123645"/>
          </a:xfrm>
          <a:prstGeom prst="rect">
            <a:avLst/>
          </a:prstGeom>
          <a:solidFill>
            <a:srgbClr val="EF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7" name="Straight Connector 16">
            <a:extLst>
              <a:ext uri="{FF2B5EF4-FFF2-40B4-BE49-F238E27FC236}">
                <a16:creationId xmlns:a16="http://schemas.microsoft.com/office/drawing/2014/main" id="{2CFA0C11-3CA6-6C4B-8F64-8761279FAAC3}"/>
              </a:ext>
            </a:extLst>
          </p:cNvPr>
          <p:cNvCxnSpPr/>
          <p:nvPr userDrawn="1"/>
        </p:nvCxnSpPr>
        <p:spPr>
          <a:xfrm>
            <a:off x="6098168" y="1814992"/>
            <a:ext cx="0" cy="4351338"/>
          </a:xfrm>
          <a:prstGeom prst="line">
            <a:avLst/>
          </a:prstGeom>
          <a:ln>
            <a:solidFill>
              <a:srgbClr val="EFD5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980906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2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17076"/>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rgbClr val="243A50"/>
                </a:solidFill>
              </a:defRPr>
            </a:lvl1pPr>
            <a:lvl2pPr>
              <a:defRPr>
                <a:solidFill>
                  <a:srgbClr val="243A50"/>
                </a:solidFill>
              </a:defRPr>
            </a:lvl2pPr>
            <a:lvl3pPr>
              <a:defRPr>
                <a:solidFill>
                  <a:srgbClr val="243A50"/>
                </a:solidFill>
              </a:defRPr>
            </a:lvl3pPr>
            <a:lvl4pPr>
              <a:defRPr>
                <a:solidFill>
                  <a:srgbClr val="243A50"/>
                </a:solidFill>
              </a:defRPr>
            </a:lvl4pPr>
            <a:lvl5pPr>
              <a:defRPr>
                <a:solidFill>
                  <a:srgbClr val="243A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rgbClr val="243A50"/>
                </a:solidFill>
              </a:defRPr>
            </a:lvl1pPr>
            <a:lvl2pPr>
              <a:defRPr>
                <a:solidFill>
                  <a:srgbClr val="243A50"/>
                </a:solidFill>
              </a:defRPr>
            </a:lvl2pPr>
            <a:lvl3pPr>
              <a:defRPr>
                <a:solidFill>
                  <a:srgbClr val="243A50"/>
                </a:solidFill>
              </a:defRPr>
            </a:lvl3pPr>
            <a:lvl4pPr>
              <a:defRPr>
                <a:solidFill>
                  <a:srgbClr val="243A50"/>
                </a:solidFill>
              </a:defRPr>
            </a:lvl4pPr>
            <a:lvl5pPr>
              <a:defRPr>
                <a:solidFill>
                  <a:srgbClr val="243A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D1DDEDF4-883C-4159-966D-7CEF8ED53DD3}" type="slidenum">
              <a:rPr lang="en-US" smtClean="0"/>
              <a:t>‹#›</a:t>
            </a:fld>
            <a:endParaRPr lang="en-US"/>
          </a:p>
        </p:txBody>
      </p:sp>
      <p:sp>
        <p:nvSpPr>
          <p:cNvPr id="12" name="Rectangle 11">
            <a:extLst>
              <a:ext uri="{FF2B5EF4-FFF2-40B4-BE49-F238E27FC236}">
                <a16:creationId xmlns:a16="http://schemas.microsoft.com/office/drawing/2014/main" id="{42E24686-3DF5-D645-97F1-DFB9574085E8}"/>
              </a:ext>
            </a:extLst>
          </p:cNvPr>
          <p:cNvSpPr/>
          <p:nvPr userDrawn="1"/>
        </p:nvSpPr>
        <p:spPr>
          <a:xfrm rot="10800000">
            <a:off x="0" y="6751782"/>
            <a:ext cx="4241018" cy="122285"/>
          </a:xfrm>
          <a:prstGeom prst="rect">
            <a:avLst/>
          </a:prstGeom>
          <a:solidFill>
            <a:srgbClr val="028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19B75A3-6832-2941-843C-2B8CFCCF85DE}"/>
              </a:ext>
            </a:extLst>
          </p:cNvPr>
          <p:cNvSpPr/>
          <p:nvPr userDrawn="1"/>
        </p:nvSpPr>
        <p:spPr>
          <a:xfrm>
            <a:off x="7829594" y="6750426"/>
            <a:ext cx="2432924" cy="123643"/>
          </a:xfrm>
          <a:prstGeom prst="rect">
            <a:avLst/>
          </a:prstGeom>
          <a:solidFill>
            <a:srgbClr val="C7D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Rectangle 13">
            <a:extLst>
              <a:ext uri="{FF2B5EF4-FFF2-40B4-BE49-F238E27FC236}">
                <a16:creationId xmlns:a16="http://schemas.microsoft.com/office/drawing/2014/main" id="{2CEF1394-1161-F542-8E8A-76DBF3661C4E}"/>
              </a:ext>
            </a:extLst>
          </p:cNvPr>
          <p:cNvSpPr/>
          <p:nvPr userDrawn="1"/>
        </p:nvSpPr>
        <p:spPr>
          <a:xfrm rot="10800000">
            <a:off x="4241016" y="6750424"/>
            <a:ext cx="3588577" cy="123644"/>
          </a:xfrm>
          <a:prstGeom prst="rect">
            <a:avLst/>
          </a:prstGeom>
          <a:solidFill>
            <a:srgbClr val="FF9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ectangle 14">
            <a:extLst>
              <a:ext uri="{FF2B5EF4-FFF2-40B4-BE49-F238E27FC236}">
                <a16:creationId xmlns:a16="http://schemas.microsoft.com/office/drawing/2014/main" id="{6D4035ED-E658-8D4C-B86F-1805CF13E8E3}"/>
              </a:ext>
            </a:extLst>
          </p:cNvPr>
          <p:cNvSpPr/>
          <p:nvPr userDrawn="1"/>
        </p:nvSpPr>
        <p:spPr>
          <a:xfrm>
            <a:off x="10235624" y="6750424"/>
            <a:ext cx="1956376" cy="123645"/>
          </a:xfrm>
          <a:prstGeom prst="rect">
            <a:avLst/>
          </a:prstGeom>
          <a:solidFill>
            <a:srgbClr val="EF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358075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017076"/>
                </a:solidFill>
              </a:defRPr>
            </a:lvl1p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lvl1pPr>
              <a:defRPr>
                <a:solidFill>
                  <a:srgbClr val="243A50"/>
                </a:solidFill>
              </a:defRPr>
            </a:lvl1pPr>
            <a:lvl2pPr>
              <a:defRPr>
                <a:solidFill>
                  <a:srgbClr val="243A50"/>
                </a:solidFill>
              </a:defRPr>
            </a:lvl2pPr>
            <a:lvl3pPr>
              <a:defRPr>
                <a:solidFill>
                  <a:srgbClr val="243A50"/>
                </a:solidFill>
              </a:defRPr>
            </a:lvl3pPr>
            <a:lvl4pPr>
              <a:defRPr>
                <a:solidFill>
                  <a:srgbClr val="243A50"/>
                </a:solidFill>
              </a:defRPr>
            </a:lvl4pPr>
            <a:lvl5pPr>
              <a:defRPr>
                <a:solidFill>
                  <a:srgbClr val="243A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lvl1pPr>
              <a:defRPr>
                <a:solidFill>
                  <a:srgbClr val="243A50"/>
                </a:solidFill>
              </a:defRPr>
            </a:lvl1pPr>
            <a:lvl2pPr>
              <a:defRPr>
                <a:solidFill>
                  <a:srgbClr val="243A50"/>
                </a:solidFill>
              </a:defRPr>
            </a:lvl2pPr>
            <a:lvl3pPr>
              <a:defRPr>
                <a:solidFill>
                  <a:srgbClr val="243A50"/>
                </a:solidFill>
              </a:defRPr>
            </a:lvl3pPr>
            <a:lvl4pPr>
              <a:defRPr>
                <a:solidFill>
                  <a:srgbClr val="243A50"/>
                </a:solidFill>
              </a:defRPr>
            </a:lvl4pPr>
            <a:lvl5pPr>
              <a:defRPr>
                <a:solidFill>
                  <a:srgbClr val="243A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D1DDEDF4-883C-4159-966D-7CEF8ED53DD3}" type="slidenum">
              <a:rPr lang="en-US" smtClean="0"/>
              <a:t>‹#›</a:t>
            </a:fld>
            <a:endParaRPr lang="en-US"/>
          </a:p>
        </p:txBody>
      </p:sp>
      <p:cxnSp>
        <p:nvCxnSpPr>
          <p:cNvPr id="16" name="Straight Connector 15">
            <a:extLst>
              <a:ext uri="{FF2B5EF4-FFF2-40B4-BE49-F238E27FC236}">
                <a16:creationId xmlns:a16="http://schemas.microsoft.com/office/drawing/2014/main" id="{E158B97D-9D07-454F-A1E3-28D35C64891F}"/>
              </a:ext>
            </a:extLst>
          </p:cNvPr>
          <p:cNvCxnSpPr/>
          <p:nvPr userDrawn="1"/>
        </p:nvCxnSpPr>
        <p:spPr>
          <a:xfrm>
            <a:off x="6098168" y="1814992"/>
            <a:ext cx="0" cy="4351338"/>
          </a:xfrm>
          <a:prstGeom prst="line">
            <a:avLst/>
          </a:prstGeom>
          <a:ln>
            <a:solidFill>
              <a:srgbClr val="EFD54E"/>
            </a:solidFill>
          </a:ln>
        </p:spPr>
        <p:style>
          <a:lnRef idx="1">
            <a:schemeClr val="accent1"/>
          </a:lnRef>
          <a:fillRef idx="0">
            <a:schemeClr val="accent1"/>
          </a:fillRef>
          <a:effectRef idx="0">
            <a:schemeClr val="accent1"/>
          </a:effectRef>
          <a:fontRef idx="minor">
            <a:schemeClr val="tx1"/>
          </a:fontRef>
        </p:style>
      </p:cxnSp>
      <p:sp>
        <p:nvSpPr>
          <p:cNvPr id="11" name="Rectangle 10">
            <a:extLst>
              <a:ext uri="{FF2B5EF4-FFF2-40B4-BE49-F238E27FC236}">
                <a16:creationId xmlns:a16="http://schemas.microsoft.com/office/drawing/2014/main" id="{B70119A8-E6F0-A849-92FA-FE2C0B6840B7}"/>
              </a:ext>
            </a:extLst>
          </p:cNvPr>
          <p:cNvSpPr/>
          <p:nvPr userDrawn="1"/>
        </p:nvSpPr>
        <p:spPr>
          <a:xfrm rot="16200000">
            <a:off x="-1470992" y="5148469"/>
            <a:ext cx="3180521" cy="238537"/>
          </a:xfrm>
          <a:prstGeom prst="rect">
            <a:avLst/>
          </a:prstGeom>
          <a:solidFill>
            <a:srgbClr val="028D9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C6F9F6C9-0477-644E-BB7B-645194B573E7}"/>
              </a:ext>
            </a:extLst>
          </p:cNvPr>
          <p:cNvSpPr/>
          <p:nvPr userDrawn="1"/>
        </p:nvSpPr>
        <p:spPr>
          <a:xfrm rot="5400000">
            <a:off x="-442104" y="1344929"/>
            <a:ext cx="1122744" cy="238536"/>
          </a:xfrm>
          <a:prstGeom prst="rect">
            <a:avLst/>
          </a:prstGeom>
          <a:solidFill>
            <a:srgbClr val="C7DCC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Rectangle 17">
            <a:extLst>
              <a:ext uri="{FF2B5EF4-FFF2-40B4-BE49-F238E27FC236}">
                <a16:creationId xmlns:a16="http://schemas.microsoft.com/office/drawing/2014/main" id="{3C8C9CF5-DCDD-5544-94B2-F7C8AE60691C}"/>
              </a:ext>
            </a:extLst>
          </p:cNvPr>
          <p:cNvSpPr/>
          <p:nvPr userDrawn="1"/>
        </p:nvSpPr>
        <p:spPr>
          <a:xfrm rot="16200000">
            <a:off x="-706683" y="2732252"/>
            <a:ext cx="1651907" cy="238537"/>
          </a:xfrm>
          <a:prstGeom prst="rect">
            <a:avLst/>
          </a:prstGeom>
          <a:solidFill>
            <a:srgbClr val="FF9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Rectangle 18">
            <a:extLst>
              <a:ext uri="{FF2B5EF4-FFF2-40B4-BE49-F238E27FC236}">
                <a16:creationId xmlns:a16="http://schemas.microsoft.com/office/drawing/2014/main" id="{59E6CF7A-1FAC-2A4B-A81E-9619BAB012A6}"/>
              </a:ext>
            </a:extLst>
          </p:cNvPr>
          <p:cNvSpPr/>
          <p:nvPr userDrawn="1"/>
        </p:nvSpPr>
        <p:spPr>
          <a:xfrm rot="16200000">
            <a:off x="-332148" y="332142"/>
            <a:ext cx="902827" cy="238538"/>
          </a:xfrm>
          <a:prstGeom prst="rect">
            <a:avLst/>
          </a:prstGeom>
          <a:solidFill>
            <a:srgbClr val="EFD54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10913218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lvl1pPr>
              <a:defRPr>
                <a:solidFill>
                  <a:srgbClr val="017076"/>
                </a:solidFill>
              </a:defRPr>
            </a:lvl1p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solidFill>
                  <a:srgbClr val="883D3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lvl1pPr>
              <a:defRPr>
                <a:solidFill>
                  <a:srgbClr val="243A50"/>
                </a:solidFill>
              </a:defRPr>
            </a:lvl1pPr>
            <a:lvl2pPr>
              <a:defRPr>
                <a:solidFill>
                  <a:srgbClr val="243A50"/>
                </a:solidFill>
              </a:defRPr>
            </a:lvl2pPr>
            <a:lvl3pPr>
              <a:defRPr>
                <a:solidFill>
                  <a:srgbClr val="243A50"/>
                </a:solidFill>
              </a:defRPr>
            </a:lvl3pPr>
            <a:lvl4pPr>
              <a:defRPr>
                <a:solidFill>
                  <a:srgbClr val="243A50"/>
                </a:solidFill>
              </a:defRPr>
            </a:lvl4pPr>
            <a:lvl5pPr>
              <a:defRPr>
                <a:solidFill>
                  <a:srgbClr val="243A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solidFill>
                  <a:srgbClr val="883D38"/>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lvl1pPr>
              <a:defRPr>
                <a:solidFill>
                  <a:srgbClr val="243A50"/>
                </a:solidFill>
              </a:defRPr>
            </a:lvl1pPr>
            <a:lvl2pPr>
              <a:defRPr>
                <a:solidFill>
                  <a:srgbClr val="243A50"/>
                </a:solidFill>
              </a:defRPr>
            </a:lvl2pPr>
            <a:lvl3pPr>
              <a:defRPr>
                <a:solidFill>
                  <a:srgbClr val="243A50"/>
                </a:solidFill>
              </a:defRPr>
            </a:lvl3pPr>
            <a:lvl4pPr>
              <a:defRPr>
                <a:solidFill>
                  <a:srgbClr val="243A50"/>
                </a:solidFill>
              </a:defRPr>
            </a:lvl4pPr>
            <a:lvl5pPr>
              <a:defRPr>
                <a:solidFill>
                  <a:srgbClr val="243A50"/>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Slide Number Placeholder 8"/>
          <p:cNvSpPr>
            <a:spLocks noGrp="1"/>
          </p:cNvSpPr>
          <p:nvPr>
            <p:ph type="sldNum" sz="quarter" idx="12"/>
          </p:nvPr>
        </p:nvSpPr>
        <p:spPr/>
        <p:txBody>
          <a:bodyPr/>
          <a:lstStyle/>
          <a:p>
            <a:fld id="{D1DDEDF4-883C-4159-966D-7CEF8ED53DD3}" type="slidenum">
              <a:rPr lang="en-US" smtClean="0"/>
              <a:t>‹#›</a:t>
            </a:fld>
            <a:endParaRPr lang="en-US"/>
          </a:p>
        </p:txBody>
      </p:sp>
      <p:sp>
        <p:nvSpPr>
          <p:cNvPr id="14" name="Rectangle 13">
            <a:extLst>
              <a:ext uri="{FF2B5EF4-FFF2-40B4-BE49-F238E27FC236}">
                <a16:creationId xmlns:a16="http://schemas.microsoft.com/office/drawing/2014/main" id="{386266A8-E3C7-7E49-B494-F1AD84FF951A}"/>
              </a:ext>
            </a:extLst>
          </p:cNvPr>
          <p:cNvSpPr/>
          <p:nvPr userDrawn="1"/>
        </p:nvSpPr>
        <p:spPr>
          <a:xfrm rot="10800000">
            <a:off x="0" y="6751782"/>
            <a:ext cx="4241018" cy="12228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129FA378-7239-534B-80DF-B70358811CB1}"/>
              </a:ext>
            </a:extLst>
          </p:cNvPr>
          <p:cNvSpPr/>
          <p:nvPr userDrawn="1"/>
        </p:nvSpPr>
        <p:spPr>
          <a:xfrm>
            <a:off x="7829594" y="6750426"/>
            <a:ext cx="2432924" cy="123643"/>
          </a:xfrm>
          <a:prstGeom prst="rect">
            <a:avLst/>
          </a:prstGeom>
          <a:solidFill>
            <a:srgbClr val="337B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Rectangle 15">
            <a:extLst>
              <a:ext uri="{FF2B5EF4-FFF2-40B4-BE49-F238E27FC236}">
                <a16:creationId xmlns:a16="http://schemas.microsoft.com/office/drawing/2014/main" id="{19DD08DB-CFEE-1243-8B27-0A902536212F}"/>
              </a:ext>
            </a:extLst>
          </p:cNvPr>
          <p:cNvSpPr/>
          <p:nvPr userDrawn="1"/>
        </p:nvSpPr>
        <p:spPr>
          <a:xfrm rot="10800000">
            <a:off x="4241016" y="6750424"/>
            <a:ext cx="3588577" cy="123644"/>
          </a:xfrm>
          <a:prstGeom prst="rect">
            <a:avLst/>
          </a:prstGeom>
          <a:solidFill>
            <a:srgbClr val="97C3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Rectangle 16">
            <a:extLst>
              <a:ext uri="{FF2B5EF4-FFF2-40B4-BE49-F238E27FC236}">
                <a16:creationId xmlns:a16="http://schemas.microsoft.com/office/drawing/2014/main" id="{F3BC0038-E2A8-D746-9FC2-B3108EE792A8}"/>
              </a:ext>
            </a:extLst>
          </p:cNvPr>
          <p:cNvSpPr/>
          <p:nvPr userDrawn="1"/>
        </p:nvSpPr>
        <p:spPr>
          <a:xfrm>
            <a:off x="10235624" y="6750424"/>
            <a:ext cx="1956376" cy="123645"/>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8" name="Straight Connector 17">
            <a:extLst>
              <a:ext uri="{FF2B5EF4-FFF2-40B4-BE49-F238E27FC236}">
                <a16:creationId xmlns:a16="http://schemas.microsoft.com/office/drawing/2014/main" id="{523EBE8C-4BD0-CB44-A40A-8D6077D88CE5}"/>
              </a:ext>
            </a:extLst>
          </p:cNvPr>
          <p:cNvCxnSpPr>
            <a:cxnSpLocks/>
          </p:cNvCxnSpPr>
          <p:nvPr userDrawn="1"/>
        </p:nvCxnSpPr>
        <p:spPr>
          <a:xfrm flipH="1">
            <a:off x="6076903" y="1690688"/>
            <a:ext cx="10052" cy="4486275"/>
          </a:xfrm>
          <a:prstGeom prst="line">
            <a:avLst/>
          </a:prstGeom>
          <a:ln>
            <a:solidFill>
              <a:srgbClr val="EFD54E"/>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7101558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4724400" y="6311900"/>
            <a:ext cx="2743200" cy="365125"/>
          </a:xfrm>
          <a:prstGeom prst="rect">
            <a:avLst/>
          </a:prstGeom>
        </p:spPr>
        <p:txBody>
          <a:bodyPr vert="horz" lIns="91440" tIns="45720" rIns="91440" bIns="45720" rtlCol="0" anchor="ctr"/>
          <a:lstStyle>
            <a:lvl1pPr algn="ctr">
              <a:defRPr sz="1200">
                <a:solidFill>
                  <a:schemeClr val="tx1">
                    <a:tint val="75000"/>
                  </a:schemeClr>
                </a:solidFill>
                <a:latin typeface="Arial" panose="020B0604020202020204" pitchFamily="34" charset="0"/>
                <a:cs typeface="Arial" panose="020B0604020202020204" pitchFamily="34" charset="0"/>
              </a:defRPr>
            </a:lvl1pPr>
          </a:lstStyle>
          <a:p>
            <a:fld id="{D1DDEDF4-883C-4159-966D-7CEF8ED53DD3}" type="slidenum">
              <a:rPr lang="en-US" smtClean="0"/>
              <a:pPr/>
              <a:t>‹#›</a:t>
            </a:fld>
            <a:endParaRPr lang="en-US"/>
          </a:p>
        </p:txBody>
      </p:sp>
      <p:pic>
        <p:nvPicPr>
          <p:cNvPr id="10" name="Picture 9">
            <a:extLst>
              <a:ext uri="{FF2B5EF4-FFF2-40B4-BE49-F238E27FC236}">
                <a16:creationId xmlns:a16="http://schemas.microsoft.com/office/drawing/2014/main" id="{5F503097-40E2-1B4D-B972-99BC28B248B6}"/>
              </a:ext>
            </a:extLst>
          </p:cNvPr>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10924578" y="6266103"/>
            <a:ext cx="858444" cy="410922"/>
          </a:xfrm>
          <a:prstGeom prst="rect">
            <a:avLst/>
          </a:prstGeom>
        </p:spPr>
      </p:pic>
      <p:pic>
        <p:nvPicPr>
          <p:cNvPr id="12" name="Picture 11">
            <a:extLst>
              <a:ext uri="{FF2B5EF4-FFF2-40B4-BE49-F238E27FC236}">
                <a16:creationId xmlns:a16="http://schemas.microsoft.com/office/drawing/2014/main" id="{2B382312-C7C2-9F49-8A75-FCC9B6224720}"/>
              </a:ext>
            </a:extLst>
          </p:cNvPr>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9893524" y="6245783"/>
            <a:ext cx="733836" cy="479240"/>
          </a:xfrm>
          <a:prstGeom prst="rect">
            <a:avLst/>
          </a:prstGeom>
        </p:spPr>
      </p:pic>
    </p:spTree>
    <p:extLst>
      <p:ext uri="{BB962C8B-B14F-4D97-AF65-F5344CB8AC3E}">
        <p14:creationId xmlns:p14="http://schemas.microsoft.com/office/powerpoint/2010/main" val="3289174589"/>
      </p:ext>
    </p:extLst>
  </p:cSld>
  <p:clrMap bg1="lt1" tx1="dk1" bg2="lt2" tx2="dk2" accent1="accent1" accent2="accent2" accent3="accent3" accent4="accent4" accent5="accent5" accent6="accent6" hlink="hlink" folHlink="folHlink"/>
  <p:sldLayoutIdLst>
    <p:sldLayoutId id="2147483649" r:id="rId1"/>
    <p:sldLayoutId id="2147483661" r:id="rId2"/>
    <p:sldLayoutId id="2147483650" r:id="rId3"/>
    <p:sldLayoutId id="2147483658" r:id="rId4"/>
    <p:sldLayoutId id="2147483651" r:id="rId5"/>
    <p:sldLayoutId id="2147483652" r:id="rId6"/>
    <p:sldLayoutId id="2147483662" r:id="rId7"/>
    <p:sldLayoutId id="2147483659" r:id="rId8"/>
    <p:sldLayoutId id="2147483653" r:id="rId9"/>
    <p:sldLayoutId id="2147483660" r:id="rId10"/>
    <p:sldLayoutId id="2147483654" r:id="rId11"/>
    <p:sldLayoutId id="2147483655" r:id="rId12"/>
    <p:sldLayoutId id="2147483656" r:id="rId13"/>
    <p:sldLayoutId id="2147483657" r:id="rId14"/>
  </p:sldLayoutIdLst>
  <p:hf hdr="0" ftr="0" dt="0"/>
  <p:txStyles>
    <p:titleStyle>
      <a:lvl1pPr algn="l" defTabSz="914400" rtl="0" eaLnBrk="1" latinLnBrk="0" hangingPunct="1">
        <a:lnSpc>
          <a:spcPct val="90000"/>
        </a:lnSpc>
        <a:spcBef>
          <a:spcPct val="0"/>
        </a:spcBef>
        <a:buNone/>
        <a:defRPr sz="4400" kern="1200">
          <a:solidFill>
            <a:srgbClr val="017076"/>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43A5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43A5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43A5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43A5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43A5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hyperlink" Target="https://hdi.uky.edu/employment-checklists" TargetMode="Externa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png"/><Relationship Id="rId7" Type="http://schemas.openxmlformats.org/officeDocument/2006/relationships/image" Target="../media/image24.png"/><Relationship Id="rId2" Type="http://schemas.openxmlformats.org/officeDocument/2006/relationships/image" Target="../media/image19.png"/><Relationship Id="rId1" Type="http://schemas.openxmlformats.org/officeDocument/2006/relationships/slideLayout" Target="../slideLayouts/slideLayout7.xml"/><Relationship Id="rId6" Type="http://schemas.openxmlformats.org/officeDocument/2006/relationships/image" Target="../media/image23.png"/><Relationship Id="rId5" Type="http://schemas.openxmlformats.org/officeDocument/2006/relationships/image" Target="../media/image22.png"/><Relationship Id="rId4" Type="http://schemas.openxmlformats.org/officeDocument/2006/relationships/image" Target="../media/image21.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hyperlink" Target="https://ca.db101.org/" TargetMode="External"/><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27.png"/></Relationships>
</file>

<file path=ppt/slides/_rels/slide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2" Type="http://schemas.openxmlformats.org/officeDocument/2006/relationships/hyperlink" Target="mailto:Omar.Gomez@harborrc.org" TargetMode="Externa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1.jpeg"/><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jpeg"/><Relationship Id="rId4" Type="http://schemas.openxmlformats.org/officeDocument/2006/relationships/image" Target="../media/image8.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C3C8A1BA-9B20-8D47-A483-674672E1784E}"/>
              </a:ext>
            </a:extLst>
          </p:cNvPr>
          <p:cNvSpPr>
            <a:spLocks noGrp="1"/>
          </p:cNvSpPr>
          <p:nvPr>
            <p:ph type="sldNum" sz="quarter" idx="4"/>
          </p:nvPr>
        </p:nvSpPr>
        <p:spPr/>
        <p:txBody>
          <a:bodyPr/>
          <a:lstStyle/>
          <a:p>
            <a:pPr rtl="0"/>
            <a:fld id="{D1DDEDF4-883C-4159-966D-7CEF8ED53DD3}" type="slidenum">
              <a:rPr/>
              <a:pPr/>
              <a:t>1</a:t>
            </a:fld>
            <a:endParaRPr lang="tl"/>
          </a:p>
        </p:txBody>
      </p:sp>
      <p:sp>
        <p:nvSpPr>
          <p:cNvPr id="2" name="Title 1"/>
          <p:cNvSpPr>
            <a:spLocks noGrp="1"/>
          </p:cNvSpPr>
          <p:nvPr>
            <p:ph type="ctrTitle"/>
          </p:nvPr>
        </p:nvSpPr>
        <p:spPr/>
        <p:txBody>
          <a:bodyPr>
            <a:noAutofit/>
          </a:bodyPr>
          <a:lstStyle/>
          <a:p>
            <a:pPr algn="l" rtl="0"/>
            <a:r>
              <a:rPr lang="tl" sz="4000" b="1" i="0" u="none" baseline="0" dirty="0"/>
              <a:t>Isipin ang mga Posibilidad: </a:t>
            </a:r>
            <a:r>
              <a:rPr lang="tl" sz="4000" dirty="0"/>
              <a:t/>
            </a:r>
            <a:br>
              <a:rPr lang="tl" sz="4000" dirty="0"/>
            </a:br>
            <a:r>
              <a:rPr lang="tl" sz="3500" b="0" i="0" u="none" baseline="0" dirty="0"/>
              <a:t>Ang Daan Tungo sa Tagumpay sa Trabaho</a:t>
            </a:r>
          </a:p>
        </p:txBody>
      </p:sp>
      <p:sp>
        <p:nvSpPr>
          <p:cNvPr id="3" name="Subtitle 2"/>
          <p:cNvSpPr>
            <a:spLocks noGrp="1"/>
          </p:cNvSpPr>
          <p:nvPr>
            <p:ph type="subTitle" idx="1"/>
          </p:nvPr>
        </p:nvSpPr>
        <p:spPr/>
        <p:txBody>
          <a:bodyPr>
            <a:normAutofit/>
          </a:bodyPr>
          <a:lstStyle/>
          <a:p>
            <a:endParaRPr lang="tl" dirty="0"/>
          </a:p>
          <a:p>
            <a:pPr algn="l" rtl="0"/>
            <a:r>
              <a:rPr lang="tl" b="0" i="0" u="none" baseline="0" dirty="0"/>
              <a:t>Sean Roy - TransCen</a:t>
            </a:r>
            <a:endParaRPr lang="tl" dirty="0"/>
          </a:p>
        </p:txBody>
      </p:sp>
      <p:pic>
        <p:nvPicPr>
          <p:cNvPr id="7" name="Picture 6" descr="Young Asian male on a wheelchair looking at a tablet. ">
            <a:extLst>
              <a:ext uri="{FF2B5EF4-FFF2-40B4-BE49-F238E27FC236}">
                <a16:creationId xmlns:a16="http://schemas.microsoft.com/office/drawing/2014/main" id="{89BAD679-DF84-8244-9BDC-FBEB42FA0AD1}"/>
              </a:ext>
            </a:extLst>
          </p:cNvPr>
          <p:cNvPicPr>
            <a:picLocks noChangeAspect="1"/>
          </p:cNvPicPr>
          <p:nvPr/>
        </p:nvPicPr>
        <p:blipFill rotWithShape="1">
          <a:blip r:embed="rId2">
            <a:extLst>
              <a:ext uri="{28A0092B-C50C-407E-A947-70E740481C1C}">
                <a14:useLocalDpi xmlns:a14="http://schemas.microsoft.com/office/drawing/2010/main" val="0"/>
              </a:ext>
            </a:extLst>
          </a:blip>
          <a:srcRect l="3065"/>
          <a:stretch/>
        </p:blipFill>
        <p:spPr>
          <a:xfrm>
            <a:off x="857250" y="148855"/>
            <a:ext cx="3890332" cy="2654667"/>
          </a:xfrm>
          <a:prstGeom prst="rect">
            <a:avLst/>
          </a:prstGeom>
        </p:spPr>
      </p:pic>
      <p:pic>
        <p:nvPicPr>
          <p:cNvPr id="8" name="Picture 7" descr="Young boy with his mom, dad, and brother " title="Young boy with family ">
            <a:extLst>
              <a:ext uri="{FF2B5EF4-FFF2-40B4-BE49-F238E27FC236}">
                <a16:creationId xmlns:a16="http://schemas.microsoft.com/office/drawing/2014/main" id="{1EC01544-DD50-1849-87B2-2FC6A8107E2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01719" y="148856"/>
            <a:ext cx="3985327" cy="2654667"/>
          </a:xfrm>
          <a:prstGeom prst="rect">
            <a:avLst/>
          </a:prstGeom>
        </p:spPr>
      </p:pic>
    </p:spTree>
    <p:extLst>
      <p:ext uri="{BB962C8B-B14F-4D97-AF65-F5344CB8AC3E}">
        <p14:creationId xmlns:p14="http://schemas.microsoft.com/office/powerpoint/2010/main" val="1847378901"/>
      </p:ext>
    </p:extLst>
  </p:cSld>
  <p:clrMapOvr>
    <a:masterClrMapping/>
  </p:clrMapOvr>
  <p:transition spd="slow">
    <p:wip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CDFB035-2142-E74F-B3C4-2EBB39776A26}"/>
              </a:ext>
            </a:extLst>
          </p:cNvPr>
          <p:cNvSpPr>
            <a:spLocks noGrp="1"/>
          </p:cNvSpPr>
          <p:nvPr>
            <p:ph type="sldNum" sz="quarter" idx="12"/>
          </p:nvPr>
        </p:nvSpPr>
        <p:spPr/>
        <p:txBody>
          <a:bodyPr/>
          <a:lstStyle/>
          <a:p>
            <a:pPr rtl="0"/>
            <a:fld id="{D1DDEDF4-883C-4159-966D-7CEF8ED53DD3}" type="slidenum">
              <a:rPr/>
              <a:t>10</a:t>
            </a:fld>
            <a:endParaRPr lang="tl"/>
          </a:p>
        </p:txBody>
      </p:sp>
      <p:sp>
        <p:nvSpPr>
          <p:cNvPr id="2" name="Title 1">
            <a:extLst>
              <a:ext uri="{FF2B5EF4-FFF2-40B4-BE49-F238E27FC236}">
                <a16:creationId xmlns:a16="http://schemas.microsoft.com/office/drawing/2014/main" id="{5910761A-C9D8-7242-B4D7-ECAB45CEED1A}"/>
              </a:ext>
            </a:extLst>
          </p:cNvPr>
          <p:cNvSpPr>
            <a:spLocks noGrp="1"/>
          </p:cNvSpPr>
          <p:nvPr>
            <p:ph type="title"/>
          </p:nvPr>
        </p:nvSpPr>
        <p:spPr>
          <a:xfrm>
            <a:off x="838200" y="365125"/>
            <a:ext cx="5291667" cy="1325563"/>
          </a:xfrm>
        </p:spPr>
        <p:txBody>
          <a:bodyPr/>
          <a:lstStyle/>
          <a:p>
            <a:pPr algn="ctr" rtl="0"/>
            <a:r>
              <a:rPr lang="tl" b="0" i="0" u="none" baseline="0"/>
              <a:t>Bagong Realidad</a:t>
            </a:r>
          </a:p>
        </p:txBody>
      </p:sp>
      <p:sp>
        <p:nvSpPr>
          <p:cNvPr id="3" name="Content Placeholder 2">
            <a:extLst>
              <a:ext uri="{FF2B5EF4-FFF2-40B4-BE49-F238E27FC236}">
                <a16:creationId xmlns:a16="http://schemas.microsoft.com/office/drawing/2014/main" id="{EE83E1FA-50CB-374C-9EA5-B56FEE6C56A7}"/>
              </a:ext>
            </a:extLst>
          </p:cNvPr>
          <p:cNvSpPr>
            <a:spLocks noGrp="1"/>
          </p:cNvSpPr>
          <p:nvPr>
            <p:ph sz="half" idx="1"/>
          </p:nvPr>
        </p:nvSpPr>
        <p:spPr>
          <a:xfrm>
            <a:off x="595423" y="1690688"/>
            <a:ext cx="6083673" cy="4486275"/>
          </a:xfrm>
        </p:spPr>
        <p:txBody>
          <a:bodyPr>
            <a:normAutofit fontScale="92500" lnSpcReduction="20000"/>
          </a:bodyPr>
          <a:lstStyle/>
          <a:p>
            <a:pPr algn="l" rtl="0">
              <a:lnSpc>
                <a:spcPct val="110000"/>
              </a:lnSpc>
            </a:pPr>
            <a:r>
              <a:rPr lang="tl" b="0" i="0" u="none" baseline="0"/>
              <a:t>Higit pang atensyon para sa kalusugan at kaligtasan </a:t>
            </a:r>
          </a:p>
          <a:p>
            <a:pPr algn="l" rtl="0">
              <a:lnSpc>
                <a:spcPct val="110000"/>
              </a:lnSpc>
            </a:pPr>
            <a:r>
              <a:rPr lang="tl" b="0" i="0" u="none" baseline="0"/>
              <a:t>Higit pang oras sa harap ng computer o device</a:t>
            </a:r>
          </a:p>
          <a:p>
            <a:pPr algn="l" rtl="0">
              <a:lnSpc>
                <a:spcPct val="110000"/>
              </a:lnSpc>
            </a:pPr>
            <a:r>
              <a:rPr lang="tl" b="0" i="0" u="none" baseline="0"/>
              <a:t>Limitadong access sa mga suporta para sa mga itinakdang panahon?</a:t>
            </a:r>
          </a:p>
          <a:p>
            <a:pPr marL="0" indent="0" algn="l" rtl="0">
              <a:lnSpc>
                <a:spcPct val="110000"/>
              </a:lnSpc>
              <a:buNone/>
            </a:pPr>
            <a:endParaRPr lang="tl" dirty="0"/>
          </a:p>
          <a:p>
            <a:pPr marL="0" indent="0" algn="ctr" rtl="0">
              <a:lnSpc>
                <a:spcPct val="110000"/>
              </a:lnSpc>
              <a:buNone/>
            </a:pPr>
            <a:r>
              <a:rPr lang="tl" sz="3000" b="1" i="0" u="none" baseline="0">
                <a:solidFill>
                  <a:srgbClr val="883D38"/>
                </a:solidFill>
              </a:rPr>
              <a:t>Babangon ang ilang sektor ng trabaho at kakailanganin ang mga empleyado.</a:t>
            </a:r>
          </a:p>
          <a:p>
            <a:pPr marL="0" indent="0" algn="ctr" rtl="0">
              <a:lnSpc>
                <a:spcPct val="110000"/>
              </a:lnSpc>
              <a:buNone/>
            </a:pPr>
            <a:endParaRPr lang="tl" b="1" dirty="0">
              <a:solidFill>
                <a:srgbClr val="883D38"/>
              </a:solidFill>
            </a:endParaRPr>
          </a:p>
          <a:p>
            <a:pPr algn="l" rtl="0">
              <a:lnSpc>
                <a:spcPct val="110000"/>
              </a:lnSpc>
            </a:pPr>
            <a:endParaRPr lang="tl" dirty="0"/>
          </a:p>
        </p:txBody>
      </p:sp>
      <p:pic>
        <p:nvPicPr>
          <p:cNvPr id="9" name="Content Placeholder 8" descr="Cartoon drawing of a man at a fork in the road. Arrow going right says &quot;change.&quot; Arrow going left says &quot;old ways.&quot; ">
            <a:extLst>
              <a:ext uri="{FF2B5EF4-FFF2-40B4-BE49-F238E27FC236}">
                <a16:creationId xmlns:a16="http://schemas.microsoft.com/office/drawing/2014/main" id="{D2B163EB-5425-1A4B-B185-094C4471002B}"/>
              </a:ext>
            </a:extLst>
          </p:cNvPr>
          <p:cNvPicPr>
            <a:picLocks noGrp="1" noChangeAspect="1"/>
          </p:cNvPicPr>
          <p:nvPr>
            <p:ph sz="half" idx="2"/>
          </p:nvPr>
        </p:nvPicPr>
        <p:blipFill rotWithShape="1">
          <a:blip r:embed="rId2">
            <a:extLst>
              <a:ext uri="{28A0092B-C50C-407E-A947-70E740481C1C}">
                <a14:useLocalDpi xmlns:a14="http://schemas.microsoft.com/office/drawing/2010/main" val="0"/>
              </a:ext>
            </a:extLst>
          </a:blip>
          <a:srcRect l="21228" r="23579"/>
          <a:stretch/>
        </p:blipFill>
        <p:spPr>
          <a:xfrm>
            <a:off x="7368208" y="0"/>
            <a:ext cx="4823792" cy="6754623"/>
          </a:xfrm>
        </p:spPr>
      </p:pic>
      <p:sp>
        <p:nvSpPr>
          <p:cNvPr id="4" name="TextBox 3">
            <a:extLst>
              <a:ext uri="{FF2B5EF4-FFF2-40B4-BE49-F238E27FC236}">
                <a16:creationId xmlns:a16="http://schemas.microsoft.com/office/drawing/2014/main" id="{AB6B0513-35AA-7C23-A946-9A534CB22DB2}"/>
              </a:ext>
            </a:extLst>
          </p:cNvPr>
          <p:cNvSpPr txBox="1"/>
          <p:nvPr/>
        </p:nvSpPr>
        <p:spPr>
          <a:xfrm>
            <a:off x="8888055" y="642291"/>
            <a:ext cx="2037417" cy="523220"/>
          </a:xfrm>
          <a:prstGeom prst="rect">
            <a:avLst/>
          </a:prstGeom>
          <a:solidFill>
            <a:srgbClr val="09A696"/>
          </a:solidFill>
        </p:spPr>
        <p:txBody>
          <a:bodyPr wrap="none" rtlCol="0">
            <a:spAutoFit/>
          </a:bodyPr>
          <a:lstStyle/>
          <a:p>
            <a:r>
              <a:rPr lang="en-US" sz="2800" dirty="0">
                <a:solidFill>
                  <a:schemeClr val="bg1"/>
                </a:solidFill>
              </a:rPr>
              <a:t>PAGBABAGO</a:t>
            </a:r>
          </a:p>
        </p:txBody>
      </p:sp>
      <p:sp>
        <p:nvSpPr>
          <p:cNvPr id="6" name="TextBox 5">
            <a:extLst>
              <a:ext uri="{FF2B5EF4-FFF2-40B4-BE49-F238E27FC236}">
                <a16:creationId xmlns:a16="http://schemas.microsoft.com/office/drawing/2014/main" id="{8F94A74D-1EA6-EAD2-0DE2-FC5BA472747D}"/>
              </a:ext>
            </a:extLst>
          </p:cNvPr>
          <p:cNvSpPr txBox="1"/>
          <p:nvPr/>
        </p:nvSpPr>
        <p:spPr>
          <a:xfrm>
            <a:off x="8399918" y="1972327"/>
            <a:ext cx="2760371" cy="430887"/>
          </a:xfrm>
          <a:prstGeom prst="rect">
            <a:avLst/>
          </a:prstGeom>
          <a:solidFill>
            <a:srgbClr val="16304B"/>
          </a:solidFill>
        </p:spPr>
        <p:txBody>
          <a:bodyPr wrap="none" rtlCol="0">
            <a:spAutoFit/>
          </a:bodyPr>
          <a:lstStyle/>
          <a:p>
            <a:r>
              <a:rPr lang="en-US" sz="2200" dirty="0">
                <a:solidFill>
                  <a:schemeClr val="bg1"/>
                </a:solidFill>
              </a:rPr>
              <a:t>MGA DATING GAWAIN</a:t>
            </a:r>
          </a:p>
        </p:txBody>
      </p:sp>
    </p:spTree>
    <p:extLst>
      <p:ext uri="{BB962C8B-B14F-4D97-AF65-F5344CB8AC3E}">
        <p14:creationId xmlns:p14="http://schemas.microsoft.com/office/powerpoint/2010/main" val="2383563715"/>
      </p:ext>
    </p:extLst>
  </p:cSld>
  <p:clrMapOvr>
    <a:masterClrMapping/>
  </p:clrMapOvr>
  <p:transition spd="slow">
    <p:wip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632B08F-3832-D342-B385-7F3924FAE3C7}"/>
              </a:ext>
            </a:extLst>
          </p:cNvPr>
          <p:cNvSpPr>
            <a:spLocks noGrp="1"/>
          </p:cNvSpPr>
          <p:nvPr>
            <p:ph type="sldNum" sz="quarter" idx="12"/>
          </p:nvPr>
        </p:nvSpPr>
        <p:spPr/>
        <p:txBody>
          <a:bodyPr/>
          <a:lstStyle/>
          <a:p>
            <a:pPr rtl="0"/>
            <a:fld id="{D1DDEDF4-883C-4159-966D-7CEF8ED53DD3}" type="slidenum">
              <a:rPr/>
              <a:pPr/>
              <a:t>11</a:t>
            </a:fld>
            <a:endParaRPr lang="tl" dirty="0"/>
          </a:p>
        </p:txBody>
      </p:sp>
      <p:sp>
        <p:nvSpPr>
          <p:cNvPr id="4" name="Title 3"/>
          <p:cNvSpPr>
            <a:spLocks noGrp="1"/>
          </p:cNvSpPr>
          <p:nvPr>
            <p:ph type="title"/>
          </p:nvPr>
        </p:nvSpPr>
        <p:spPr/>
        <p:txBody>
          <a:bodyPr>
            <a:normAutofit/>
          </a:bodyPr>
          <a:lstStyle/>
          <a:p>
            <a:pPr algn="l" rtl="0"/>
            <a:r>
              <a:rPr lang="tl" sz="5500" b="0" i="0" u="none" baseline="0" dirty="0"/>
              <a:t>Ang Pagkakita sa Miyembro ng Iyong Pamilya sa Ibang Paraan</a:t>
            </a:r>
          </a:p>
        </p:txBody>
      </p:sp>
    </p:spTree>
    <p:extLst>
      <p:ext uri="{BB962C8B-B14F-4D97-AF65-F5344CB8AC3E}">
        <p14:creationId xmlns:p14="http://schemas.microsoft.com/office/powerpoint/2010/main" val="3084831006"/>
      </p:ext>
    </p:extLst>
  </p:cSld>
  <p:clrMapOvr>
    <a:masterClrMapping/>
  </p:clrMapOvr>
  <p:transition spd="slow">
    <p:wip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3E204A2-2F6F-304B-AE14-F01E866FBB52}"/>
              </a:ext>
            </a:extLst>
          </p:cNvPr>
          <p:cNvSpPr>
            <a:spLocks noGrp="1"/>
          </p:cNvSpPr>
          <p:nvPr>
            <p:ph type="sldNum" sz="quarter" idx="12"/>
          </p:nvPr>
        </p:nvSpPr>
        <p:spPr/>
        <p:txBody>
          <a:bodyPr/>
          <a:lstStyle/>
          <a:p>
            <a:pPr rtl="0"/>
            <a:fld id="{D1DDEDF4-883C-4159-966D-7CEF8ED53DD3}" type="slidenum">
              <a:rPr/>
              <a:t>12</a:t>
            </a:fld>
            <a:endParaRPr lang="tl"/>
          </a:p>
        </p:txBody>
      </p:sp>
      <p:sp>
        <p:nvSpPr>
          <p:cNvPr id="2" name="Title 1">
            <a:extLst>
              <a:ext uri="{FF2B5EF4-FFF2-40B4-BE49-F238E27FC236}">
                <a16:creationId xmlns:a16="http://schemas.microsoft.com/office/drawing/2014/main" id="{3E8471E8-E5DE-FC48-B6D3-CEE468D3434D}"/>
              </a:ext>
            </a:extLst>
          </p:cNvPr>
          <p:cNvSpPr>
            <a:spLocks noGrp="1"/>
          </p:cNvSpPr>
          <p:nvPr>
            <p:ph type="title"/>
          </p:nvPr>
        </p:nvSpPr>
        <p:spPr/>
        <p:txBody>
          <a:bodyPr/>
          <a:lstStyle/>
          <a:p>
            <a:pPr algn="ctr" rtl="0"/>
            <a:r>
              <a:rPr lang="tl" b="0" i="0" u="none" baseline="0"/>
              <a:t>Paano Natin Mailalarawan ang mga Inaasahan? </a:t>
            </a:r>
          </a:p>
        </p:txBody>
      </p:sp>
      <p:sp>
        <p:nvSpPr>
          <p:cNvPr id="3" name="Content Placeholder 2">
            <a:extLst>
              <a:ext uri="{FF2B5EF4-FFF2-40B4-BE49-F238E27FC236}">
                <a16:creationId xmlns:a16="http://schemas.microsoft.com/office/drawing/2014/main" id="{4EDC040E-7C61-5148-9836-E2BE3CD7EAC0}"/>
              </a:ext>
            </a:extLst>
          </p:cNvPr>
          <p:cNvSpPr>
            <a:spLocks noGrp="1"/>
          </p:cNvSpPr>
          <p:nvPr>
            <p:ph sz="half" idx="1"/>
          </p:nvPr>
        </p:nvSpPr>
        <p:spPr>
          <a:xfrm>
            <a:off x="838200" y="1825625"/>
            <a:ext cx="4767470" cy="4351338"/>
          </a:xfrm>
        </p:spPr>
        <p:txBody>
          <a:bodyPr>
            <a:normAutofit lnSpcReduction="10000"/>
          </a:bodyPr>
          <a:lstStyle/>
          <a:p>
            <a:pPr marL="0" indent="0" algn="ctr" rtl="0">
              <a:lnSpc>
                <a:spcPct val="100000"/>
              </a:lnSpc>
              <a:buNone/>
            </a:pPr>
            <a:r>
              <a:rPr lang="tl" sz="3200" b="1" i="0" u="none" baseline="0">
                <a:solidFill>
                  <a:srgbClr val="883D38"/>
                </a:solidFill>
              </a:rPr>
              <a:t>"Mga Inaasahan" </a:t>
            </a:r>
          </a:p>
          <a:p>
            <a:pPr marL="0" indent="0" algn="ctr" rtl="0">
              <a:lnSpc>
                <a:spcPct val="100000"/>
              </a:lnSpc>
              <a:buNone/>
            </a:pPr>
            <a:r>
              <a:rPr lang="tl" sz="3200" b="0" i="0" u="none" baseline="0"/>
              <a:t>Ito ay paniniwala na makakamit o dapat makamit ng isang tao ang isang bagay; ang bagay na iyon ay mangyayari o malamang na mangyari sa hinaharap.</a:t>
            </a:r>
          </a:p>
        </p:txBody>
      </p:sp>
      <p:sp>
        <p:nvSpPr>
          <p:cNvPr id="5" name="Content Placeholder 4">
            <a:extLst>
              <a:ext uri="{FF2B5EF4-FFF2-40B4-BE49-F238E27FC236}">
                <a16:creationId xmlns:a16="http://schemas.microsoft.com/office/drawing/2014/main" id="{1CD640EB-94D6-874B-AA7E-DB5A569ADEFF}"/>
              </a:ext>
            </a:extLst>
          </p:cNvPr>
          <p:cNvSpPr>
            <a:spLocks noGrp="1"/>
          </p:cNvSpPr>
          <p:nvPr>
            <p:ph sz="half" idx="2"/>
          </p:nvPr>
        </p:nvSpPr>
        <p:spPr>
          <a:xfrm>
            <a:off x="6427304" y="1825625"/>
            <a:ext cx="4926496" cy="4351338"/>
          </a:xfrm>
        </p:spPr>
        <p:txBody>
          <a:bodyPr>
            <a:normAutofit lnSpcReduction="10000"/>
          </a:bodyPr>
          <a:lstStyle/>
          <a:p>
            <a:pPr marL="0" indent="0" algn="ctr" rtl="0">
              <a:lnSpc>
                <a:spcPct val="100000"/>
              </a:lnSpc>
              <a:buNone/>
            </a:pPr>
            <a:r>
              <a:rPr lang="tl" sz="3200" b="1" i="0" u="none" baseline="0">
                <a:solidFill>
                  <a:srgbClr val="883D38"/>
                </a:solidFill>
              </a:rPr>
              <a:t>"Malalaking Inaasahan" </a:t>
            </a:r>
          </a:p>
          <a:p>
            <a:pPr marL="0" indent="0" algn="ctr" rtl="0">
              <a:lnSpc>
                <a:spcPct val="100000"/>
              </a:lnSpc>
              <a:buNone/>
            </a:pPr>
            <a:r>
              <a:rPr lang="tl" sz="3200" b="0" i="0" u="none" baseline="0"/>
              <a:t>Ito ay paniniwala na makakamit ng isang taong may kapansanan (o iba pang hadlang) ang parehong buhay at magkakaroon ng parehong mga desisyon sa buhay tulad ng iba. </a:t>
            </a:r>
          </a:p>
          <a:p>
            <a:pPr marL="0" indent="0" algn="ctr" rtl="0">
              <a:lnSpc>
                <a:spcPct val="100000"/>
              </a:lnSpc>
              <a:buNone/>
            </a:pPr>
            <a:endParaRPr lang="tl" sz="3200" dirty="0"/>
          </a:p>
        </p:txBody>
      </p:sp>
    </p:spTree>
    <p:extLst>
      <p:ext uri="{BB962C8B-B14F-4D97-AF65-F5344CB8AC3E}">
        <p14:creationId xmlns:p14="http://schemas.microsoft.com/office/powerpoint/2010/main" val="3728450705"/>
      </p:ext>
    </p:extLst>
  </p:cSld>
  <p:clrMapOvr>
    <a:masterClrMapping/>
  </p:clrMapOvr>
  <p:transition spd="slow">
    <p:wip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034A9DB-C6E5-4B47-BF19-038BECB101D9}"/>
              </a:ext>
            </a:extLst>
          </p:cNvPr>
          <p:cNvSpPr>
            <a:spLocks noGrp="1"/>
          </p:cNvSpPr>
          <p:nvPr>
            <p:ph type="sldNum" sz="quarter" idx="12"/>
          </p:nvPr>
        </p:nvSpPr>
        <p:spPr/>
        <p:txBody>
          <a:bodyPr/>
          <a:lstStyle/>
          <a:p>
            <a:pPr rtl="0"/>
            <a:fld id="{D1DDEDF4-883C-4159-966D-7CEF8ED53DD3}" type="slidenum">
              <a:rPr/>
              <a:t>13</a:t>
            </a:fld>
            <a:endParaRPr lang="tl"/>
          </a:p>
        </p:txBody>
      </p:sp>
      <p:sp>
        <p:nvSpPr>
          <p:cNvPr id="2" name="Title 1"/>
          <p:cNvSpPr>
            <a:spLocks noGrp="1"/>
          </p:cNvSpPr>
          <p:nvPr>
            <p:ph type="title"/>
          </p:nvPr>
        </p:nvSpPr>
        <p:spPr>
          <a:xfrm>
            <a:off x="636105" y="365125"/>
            <a:ext cx="10893286" cy="1325563"/>
          </a:xfrm>
        </p:spPr>
        <p:txBody>
          <a:bodyPr/>
          <a:lstStyle/>
          <a:p>
            <a:pPr algn="ctr" rtl="0"/>
            <a:r>
              <a:rPr lang="tl" b="0" i="0" u="none" baseline="0"/>
              <a:t>Saan Nagmumula ang Maliliit na Inaasahan?</a:t>
            </a:r>
          </a:p>
        </p:txBody>
      </p:sp>
      <p:sp>
        <p:nvSpPr>
          <p:cNvPr id="3" name="Content Placeholder 2"/>
          <p:cNvSpPr>
            <a:spLocks noGrp="1"/>
          </p:cNvSpPr>
          <p:nvPr>
            <p:ph idx="1"/>
          </p:nvPr>
        </p:nvSpPr>
        <p:spPr/>
        <p:txBody>
          <a:bodyPr>
            <a:normAutofit fontScale="92500"/>
          </a:bodyPr>
          <a:lstStyle/>
          <a:p>
            <a:pPr algn="l" rtl="0">
              <a:lnSpc>
                <a:spcPct val="100000"/>
              </a:lnSpc>
            </a:pPr>
            <a:r>
              <a:rPr lang="tl" b="0" i="0" u="none" baseline="0"/>
              <a:t>Mga pananaw ng lipunan sa epekto ng kapansanan</a:t>
            </a:r>
          </a:p>
          <a:p>
            <a:pPr algn="l" rtl="0">
              <a:lnSpc>
                <a:spcPct val="100000"/>
              </a:lnSpc>
            </a:pPr>
            <a:r>
              <a:rPr lang="tl" b="0" i="0" u="none" baseline="0"/>
              <a:t>Mga nararamdaman tungkol sa miyembro ng pamilya na may kapansanan</a:t>
            </a:r>
          </a:p>
          <a:p>
            <a:pPr algn="l" rtl="0">
              <a:lnSpc>
                <a:spcPct val="100000"/>
              </a:lnSpc>
            </a:pPr>
            <a:r>
              <a:rPr lang="tl" b="0" i="0" u="none" baseline="0"/>
              <a:t>Ang sinasabi sa atin ng iba</a:t>
            </a:r>
          </a:p>
          <a:p>
            <a:pPr marL="0" indent="0" algn="ctr" rtl="0">
              <a:lnSpc>
                <a:spcPct val="100000"/>
              </a:lnSpc>
              <a:buNone/>
            </a:pPr>
            <a:endParaRPr lang="tl" dirty="0"/>
          </a:p>
          <a:p>
            <a:pPr marL="0" indent="0" algn="ctr" rtl="0">
              <a:lnSpc>
                <a:spcPct val="100000"/>
              </a:lnSpc>
              <a:buNone/>
            </a:pPr>
            <a:r>
              <a:rPr lang="tl" b="1" i="0" u="none" baseline="0">
                <a:solidFill>
                  <a:srgbClr val="883D38"/>
                </a:solidFill>
              </a:rPr>
              <a:t>Ang sikreto ay nakikita na ang mga taong may kapansanan ay makakagawa ng magagandang bagay, at hindi pagpapahintulot sa mga ideya ng ibang tao na makaapekto sa kakayahan ng miyembro ng iyong pamilya na makapamuhay nang mag-isa. </a:t>
            </a:r>
          </a:p>
        </p:txBody>
      </p:sp>
    </p:spTree>
    <p:extLst>
      <p:ext uri="{BB962C8B-B14F-4D97-AF65-F5344CB8AC3E}">
        <p14:creationId xmlns:p14="http://schemas.microsoft.com/office/powerpoint/2010/main" val="1062168136"/>
      </p:ext>
    </p:extLst>
  </p:cSld>
  <p:clrMapOvr>
    <a:masterClrMapping/>
  </p:clrMapOvr>
  <p:transition spd="slow">
    <p:wip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1BF79298-641F-FE40-9C19-E6B9D1770180}"/>
              </a:ext>
            </a:extLst>
          </p:cNvPr>
          <p:cNvSpPr>
            <a:spLocks noGrp="1"/>
          </p:cNvSpPr>
          <p:nvPr>
            <p:ph type="sldNum" sz="quarter" idx="12"/>
          </p:nvPr>
        </p:nvSpPr>
        <p:spPr/>
        <p:txBody>
          <a:bodyPr/>
          <a:lstStyle/>
          <a:p>
            <a:pPr rtl="0"/>
            <a:fld id="{D1DDEDF4-883C-4159-966D-7CEF8ED53DD3}" type="slidenum">
              <a:rPr/>
              <a:t>14</a:t>
            </a:fld>
            <a:endParaRPr lang="tl"/>
          </a:p>
        </p:txBody>
      </p:sp>
      <p:sp>
        <p:nvSpPr>
          <p:cNvPr id="2" name="Title 1"/>
          <p:cNvSpPr>
            <a:spLocks noGrp="1"/>
          </p:cNvSpPr>
          <p:nvPr>
            <p:ph type="title"/>
          </p:nvPr>
        </p:nvSpPr>
        <p:spPr/>
        <p:txBody>
          <a:bodyPr/>
          <a:lstStyle/>
          <a:p>
            <a:pPr algn="ctr" rtl="0"/>
            <a:r>
              <a:rPr lang="tl" b="0" i="0" u="none" baseline="0"/>
              <a:t>Ang Kahalagahan ng Pagkakaroon ng Malalaking Inaasahan</a:t>
            </a:r>
          </a:p>
        </p:txBody>
      </p:sp>
      <p:sp>
        <p:nvSpPr>
          <p:cNvPr id="3" name="Content Placeholder 2"/>
          <p:cNvSpPr>
            <a:spLocks noGrp="1"/>
          </p:cNvSpPr>
          <p:nvPr>
            <p:ph idx="1"/>
          </p:nvPr>
        </p:nvSpPr>
        <p:spPr/>
        <p:txBody>
          <a:bodyPr>
            <a:normAutofit fontScale="92500"/>
          </a:bodyPr>
          <a:lstStyle/>
          <a:p>
            <a:pPr marL="0" indent="0" algn="ctr" rtl="0">
              <a:lnSpc>
                <a:spcPct val="100000"/>
              </a:lnSpc>
              <a:buNone/>
            </a:pPr>
            <a:r>
              <a:rPr lang="tl" b="1" i="0" u="none" baseline="0">
                <a:solidFill>
                  <a:srgbClr val="883D38"/>
                </a:solidFill>
              </a:rPr>
              <a:t>Nagtatakda ng pamantayan ang mga pamilya sa kung paano makikita ng lahat ang miyembro ng pamilya na may kapansanan. </a:t>
            </a:r>
          </a:p>
          <a:p>
            <a:pPr algn="l" rtl="0">
              <a:lnSpc>
                <a:spcPct val="100000"/>
              </a:lnSpc>
            </a:pPr>
            <a:endParaRPr lang="tl" dirty="0"/>
          </a:p>
          <a:p>
            <a:pPr algn="l" rtl="0">
              <a:lnSpc>
                <a:spcPct val="100000"/>
              </a:lnSpc>
            </a:pPr>
            <a:r>
              <a:rPr lang="tl" b="0" i="0" u="none" baseline="0"/>
              <a:t>Pag-iwas sa mga naglilimitang programa o pagtatalaga</a:t>
            </a:r>
          </a:p>
          <a:p>
            <a:pPr algn="l" rtl="0">
              <a:lnSpc>
                <a:spcPct val="100000"/>
              </a:lnSpc>
            </a:pPr>
            <a:r>
              <a:rPr lang="tl" b="0" i="0" u="none" baseline="0"/>
              <a:t>Buhay sa komunidad </a:t>
            </a:r>
          </a:p>
          <a:p>
            <a:pPr algn="l" rtl="0">
              <a:lnSpc>
                <a:spcPct val="100000"/>
              </a:lnSpc>
            </a:pPr>
            <a:r>
              <a:rPr lang="tl" b="0" i="0" u="none" baseline="0"/>
              <a:t>Buhay na nakabatay sa mga pangarap na mayroon ang miyembro ng iyong pamilya para sa kanyang sarili</a:t>
            </a:r>
          </a:p>
          <a:p>
            <a:pPr algn="l" rtl="0">
              <a:lnSpc>
                <a:spcPct val="100000"/>
              </a:lnSpc>
            </a:pPr>
            <a:r>
              <a:rPr lang="tl" b="0" i="0" u="none" baseline="0"/>
              <a:t>Nakikita na mabuti ang panganib at maaaring makatwiran ang kabiguan</a:t>
            </a:r>
          </a:p>
        </p:txBody>
      </p:sp>
    </p:spTree>
    <p:extLst>
      <p:ext uri="{BB962C8B-B14F-4D97-AF65-F5344CB8AC3E}">
        <p14:creationId xmlns:p14="http://schemas.microsoft.com/office/powerpoint/2010/main" val="3396721573"/>
      </p:ext>
    </p:extLst>
  </p:cSld>
  <p:clrMapOvr>
    <a:masterClrMapping/>
  </p:clrMapOvr>
  <p:transition spd="slow">
    <p:wip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Content Placeholder 7" descr="A person standing on a wooden fence balancing. ">
            <a:extLst>
              <a:ext uri="{FF2B5EF4-FFF2-40B4-BE49-F238E27FC236}">
                <a16:creationId xmlns:a16="http://schemas.microsoft.com/office/drawing/2014/main" id="{9967148A-702A-AD45-A055-CF0B82E44A51}"/>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b="14798"/>
          <a:stretch/>
        </p:blipFill>
        <p:spPr>
          <a:xfrm>
            <a:off x="1" y="-56357"/>
            <a:ext cx="12192000" cy="6914358"/>
          </a:xfrm>
        </p:spPr>
      </p:pic>
      <p:sp>
        <p:nvSpPr>
          <p:cNvPr id="3" name="Slide Number Placeholder 2">
            <a:extLst>
              <a:ext uri="{FF2B5EF4-FFF2-40B4-BE49-F238E27FC236}">
                <a16:creationId xmlns:a16="http://schemas.microsoft.com/office/drawing/2014/main" id="{647306CA-D71B-DA4C-B244-DD13CD0D04BF}"/>
              </a:ext>
            </a:extLst>
          </p:cNvPr>
          <p:cNvSpPr>
            <a:spLocks noGrp="1"/>
          </p:cNvSpPr>
          <p:nvPr>
            <p:ph type="sldNum" sz="quarter" idx="12"/>
          </p:nvPr>
        </p:nvSpPr>
        <p:spPr/>
        <p:txBody>
          <a:bodyPr/>
          <a:lstStyle/>
          <a:p>
            <a:pPr rtl="0"/>
            <a:fld id="{D1DDEDF4-883C-4159-966D-7CEF8ED53DD3}" type="slidenum">
              <a:rPr>
                <a:solidFill>
                  <a:schemeClr val="bg1"/>
                </a:solidFill>
              </a:rPr>
              <a:t>15</a:t>
            </a:fld>
            <a:endParaRPr lang="tl" dirty="0">
              <a:solidFill>
                <a:schemeClr val="bg1"/>
              </a:solidFill>
            </a:endParaRPr>
          </a:p>
        </p:txBody>
      </p:sp>
      <p:sp>
        <p:nvSpPr>
          <p:cNvPr id="2" name="Title 1"/>
          <p:cNvSpPr>
            <a:spLocks noGrp="1"/>
          </p:cNvSpPr>
          <p:nvPr>
            <p:ph type="title"/>
          </p:nvPr>
        </p:nvSpPr>
        <p:spPr>
          <a:xfrm>
            <a:off x="0" y="2766218"/>
            <a:ext cx="12192000" cy="1325563"/>
          </a:xfrm>
          <a:solidFill>
            <a:schemeClr val="bg1">
              <a:alpha val="90000"/>
            </a:schemeClr>
          </a:solidFill>
        </p:spPr>
        <p:txBody>
          <a:bodyPr/>
          <a:lstStyle/>
          <a:p>
            <a:pPr algn="ctr" rtl="0"/>
            <a:r>
              <a:rPr lang="tl" b="0" i="0" u="none" baseline="0">
                <a:solidFill>
                  <a:schemeClr val="tx2"/>
                </a:solidFill>
              </a:rPr>
              <a:t>Ang Nagbabalanseng Pagkilos</a:t>
            </a:r>
          </a:p>
        </p:txBody>
      </p:sp>
    </p:spTree>
    <p:extLst>
      <p:ext uri="{BB962C8B-B14F-4D97-AF65-F5344CB8AC3E}">
        <p14:creationId xmlns:p14="http://schemas.microsoft.com/office/powerpoint/2010/main" val="2018693241"/>
      </p:ext>
    </p:extLst>
  </p:cSld>
  <p:clrMapOvr>
    <a:masterClrMapping/>
  </p:clrMapOvr>
  <p:transition spd="slow">
    <p:wip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Content Placeholder 11" descr="Runway ">
            <a:extLst>
              <a:ext uri="{FF2B5EF4-FFF2-40B4-BE49-F238E27FC236}">
                <a16:creationId xmlns:a16="http://schemas.microsoft.com/office/drawing/2014/main" id="{F71A4984-C529-5B4E-A11C-C3C55277403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1214" r="11214" b="34447"/>
          <a:stretch/>
        </p:blipFill>
        <p:spPr>
          <a:xfrm>
            <a:off x="-1" y="1"/>
            <a:ext cx="12192001" cy="6858000"/>
          </a:xfrm>
        </p:spPr>
      </p:pic>
      <p:sp>
        <p:nvSpPr>
          <p:cNvPr id="3" name="Slide Number Placeholder 2">
            <a:extLst>
              <a:ext uri="{FF2B5EF4-FFF2-40B4-BE49-F238E27FC236}">
                <a16:creationId xmlns:a16="http://schemas.microsoft.com/office/drawing/2014/main" id="{59E2B445-3AF4-5146-A7FE-5C7E499C947A}"/>
              </a:ext>
            </a:extLst>
          </p:cNvPr>
          <p:cNvSpPr>
            <a:spLocks noGrp="1"/>
          </p:cNvSpPr>
          <p:nvPr>
            <p:ph type="sldNum" sz="quarter" idx="12"/>
          </p:nvPr>
        </p:nvSpPr>
        <p:spPr/>
        <p:txBody>
          <a:bodyPr/>
          <a:lstStyle/>
          <a:p>
            <a:pPr rtl="0"/>
            <a:fld id="{D1DDEDF4-883C-4159-966D-7CEF8ED53DD3}" type="slidenum">
              <a:rPr>
                <a:solidFill>
                  <a:schemeClr val="bg1"/>
                </a:solidFill>
              </a:rPr>
              <a:t>16</a:t>
            </a:fld>
            <a:endParaRPr lang="tl" dirty="0">
              <a:solidFill>
                <a:schemeClr val="bg1"/>
              </a:solidFill>
            </a:endParaRPr>
          </a:p>
        </p:txBody>
      </p:sp>
      <p:sp>
        <p:nvSpPr>
          <p:cNvPr id="2" name="Title 1"/>
          <p:cNvSpPr>
            <a:spLocks noGrp="1"/>
          </p:cNvSpPr>
          <p:nvPr>
            <p:ph type="title"/>
          </p:nvPr>
        </p:nvSpPr>
        <p:spPr>
          <a:xfrm>
            <a:off x="0" y="2766218"/>
            <a:ext cx="12192000" cy="1325563"/>
          </a:xfrm>
          <a:solidFill>
            <a:schemeClr val="bg1">
              <a:alpha val="90000"/>
            </a:schemeClr>
          </a:solidFill>
        </p:spPr>
        <p:txBody>
          <a:bodyPr/>
          <a:lstStyle/>
          <a:p>
            <a:pPr algn="ctr" rtl="0"/>
            <a:r>
              <a:rPr lang="tl" b="0" i="0" u="none" baseline="0">
                <a:solidFill>
                  <a:schemeClr val="tx2"/>
                </a:solidFill>
              </a:rPr>
              <a:t>Susi ang Pagtitiyaga</a:t>
            </a:r>
            <a:endParaRPr lang="tl" dirty="0">
              <a:solidFill>
                <a:schemeClr val="tx2"/>
              </a:solidFill>
            </a:endParaRPr>
          </a:p>
        </p:txBody>
      </p:sp>
    </p:spTree>
    <p:extLst>
      <p:ext uri="{BB962C8B-B14F-4D97-AF65-F5344CB8AC3E}">
        <p14:creationId xmlns:p14="http://schemas.microsoft.com/office/powerpoint/2010/main" val="2388087065"/>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A228CE0B-5CFB-974D-8D4D-EC736C218E0B}"/>
              </a:ext>
            </a:extLst>
          </p:cNvPr>
          <p:cNvSpPr>
            <a:spLocks noGrp="1"/>
          </p:cNvSpPr>
          <p:nvPr>
            <p:ph type="sldNum" sz="quarter" idx="12"/>
          </p:nvPr>
        </p:nvSpPr>
        <p:spPr/>
        <p:txBody>
          <a:bodyPr/>
          <a:lstStyle/>
          <a:p>
            <a:pPr rtl="0"/>
            <a:fld id="{D1DDEDF4-883C-4159-966D-7CEF8ED53DD3}" type="slidenum">
              <a:rPr/>
              <a:t>17</a:t>
            </a:fld>
            <a:endParaRPr lang="tl"/>
          </a:p>
        </p:txBody>
      </p:sp>
      <p:sp>
        <p:nvSpPr>
          <p:cNvPr id="4" name="Title 3"/>
          <p:cNvSpPr>
            <a:spLocks noGrp="1"/>
          </p:cNvSpPr>
          <p:nvPr>
            <p:ph type="title"/>
          </p:nvPr>
        </p:nvSpPr>
        <p:spPr/>
        <p:txBody>
          <a:bodyPr/>
          <a:lstStyle/>
          <a:p>
            <a:pPr algn="l" rtl="0"/>
            <a:r>
              <a:rPr lang="tl" b="0" i="0" u="none" baseline="0"/>
              <a:t>Ano ang Tagumpay?</a:t>
            </a:r>
          </a:p>
        </p:txBody>
      </p:sp>
      <p:sp>
        <p:nvSpPr>
          <p:cNvPr id="5" name="Content Placeholder 4"/>
          <p:cNvSpPr>
            <a:spLocks noGrp="1"/>
          </p:cNvSpPr>
          <p:nvPr>
            <p:ph sz="half" idx="1"/>
          </p:nvPr>
        </p:nvSpPr>
        <p:spPr>
          <a:xfrm>
            <a:off x="838200" y="1690688"/>
            <a:ext cx="5542722" cy="4486275"/>
          </a:xfrm>
        </p:spPr>
        <p:txBody>
          <a:bodyPr>
            <a:normAutofit fontScale="25000" lnSpcReduction="20000"/>
          </a:bodyPr>
          <a:lstStyle/>
          <a:p>
            <a:pPr marL="0" indent="0" algn="l" rtl="0">
              <a:lnSpc>
                <a:spcPct val="120000"/>
              </a:lnSpc>
              <a:buNone/>
            </a:pPr>
            <a:r>
              <a:rPr lang="tl" sz="9600" b="0" i="0" u="none" baseline="0"/>
              <a:t>Mag-isip ng dalawang bagay na hindi mo unang ikatatagumpay sa unang pagsubok.</a:t>
            </a:r>
          </a:p>
          <a:p>
            <a:pPr marL="0" indent="0" algn="l" rtl="0">
              <a:lnSpc>
                <a:spcPct val="120000"/>
              </a:lnSpc>
              <a:buNone/>
            </a:pPr>
            <a:r>
              <a:rPr lang="tl" sz="9600" b="1" i="0" u="none" baseline="0">
                <a:solidFill>
                  <a:srgbClr val="883D38"/>
                </a:solidFill>
              </a:rPr>
              <a:t>Ang tagumpay sa trabaho ay isang nagpapatuloy na proseso at mag-iiba ang imahe para sa bawat isa.</a:t>
            </a:r>
          </a:p>
          <a:p>
            <a:pPr algn="l" rtl="0">
              <a:lnSpc>
                <a:spcPct val="120000"/>
              </a:lnSpc>
            </a:pPr>
            <a:r>
              <a:rPr lang="tl" sz="9600" b="0" i="0" u="none" baseline="0"/>
              <a:t>Mga oras na trinabaho</a:t>
            </a:r>
          </a:p>
          <a:p>
            <a:pPr algn="l" rtl="0">
              <a:lnSpc>
                <a:spcPct val="120000"/>
              </a:lnSpc>
            </a:pPr>
            <a:r>
              <a:rPr lang="tl" sz="9600" b="0" i="0" u="none" baseline="0"/>
              <a:t>Mga gawain </a:t>
            </a:r>
          </a:p>
          <a:p>
            <a:pPr algn="l" rtl="0">
              <a:lnSpc>
                <a:spcPct val="120000"/>
              </a:lnSpc>
            </a:pPr>
            <a:r>
              <a:rPr lang="tl" sz="9600" b="0" i="0" u="none" baseline="0"/>
              <a:t>Pagtanggap</a:t>
            </a:r>
          </a:p>
          <a:p>
            <a:pPr algn="l" rtl="0">
              <a:lnSpc>
                <a:spcPct val="120000"/>
              </a:lnSpc>
            </a:pPr>
            <a:r>
              <a:rPr lang="tl" sz="9600" b="0" i="0" u="none" baseline="0"/>
              <a:t>Kilalanin at ipagdiwang ang pag-unlad!!</a:t>
            </a:r>
          </a:p>
          <a:p>
            <a:pPr marL="0" indent="0" algn="l" rtl="0">
              <a:lnSpc>
                <a:spcPct val="120000"/>
              </a:lnSpc>
              <a:buNone/>
            </a:pPr>
            <a:endParaRPr lang="tl" dirty="0"/>
          </a:p>
        </p:txBody>
      </p:sp>
      <p:pic>
        <p:nvPicPr>
          <p:cNvPr id="3" name="Picture 2" descr="Marathon runners in the street " title="Marathon">
            <a:extLst>
              <a:ext uri="{FF2B5EF4-FFF2-40B4-BE49-F238E27FC236}">
                <a16:creationId xmlns:a16="http://schemas.microsoft.com/office/drawing/2014/main" id="{F2A9AAE2-ACCC-F248-999C-34D69D009F4E}"/>
              </a:ext>
            </a:extLst>
          </p:cNvPr>
          <p:cNvPicPr>
            <a:picLocks noChangeAspect="1"/>
          </p:cNvPicPr>
          <p:nvPr/>
        </p:nvPicPr>
        <p:blipFill rotWithShape="1">
          <a:blip r:embed="rId2">
            <a:extLst>
              <a:ext uri="{28A0092B-C50C-407E-A947-70E740481C1C}">
                <a14:useLocalDpi xmlns:a14="http://schemas.microsoft.com/office/drawing/2010/main" val="0"/>
              </a:ext>
            </a:extLst>
          </a:blip>
          <a:srcRect l="29806" t="9566" r="29962" b="7925"/>
          <a:stretch/>
        </p:blipFill>
        <p:spPr>
          <a:xfrm>
            <a:off x="7156173" y="0"/>
            <a:ext cx="5035827" cy="6858001"/>
          </a:xfrm>
          <a:prstGeom prst="rect">
            <a:avLst/>
          </a:prstGeom>
        </p:spPr>
      </p:pic>
    </p:spTree>
    <p:extLst>
      <p:ext uri="{BB962C8B-B14F-4D97-AF65-F5344CB8AC3E}">
        <p14:creationId xmlns:p14="http://schemas.microsoft.com/office/powerpoint/2010/main" val="242894855"/>
      </p:ext>
    </p:extLst>
  </p:cSld>
  <p:clrMapOvr>
    <a:masterClrMapping/>
  </p:clrMapOvr>
  <p:transition spd="slow">
    <p:wip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92CD1DA6-EEF9-B34A-A70C-5B8EEFDF9ED5}"/>
              </a:ext>
            </a:extLst>
          </p:cNvPr>
          <p:cNvSpPr>
            <a:spLocks noGrp="1"/>
          </p:cNvSpPr>
          <p:nvPr>
            <p:ph type="sldNum" sz="quarter" idx="12"/>
          </p:nvPr>
        </p:nvSpPr>
        <p:spPr/>
        <p:txBody>
          <a:bodyPr/>
          <a:lstStyle/>
          <a:p>
            <a:pPr rtl="0"/>
            <a:fld id="{D1DDEDF4-883C-4159-966D-7CEF8ED53DD3}" type="slidenum">
              <a:rPr/>
              <a:t>18</a:t>
            </a:fld>
            <a:endParaRPr lang="tl"/>
          </a:p>
        </p:txBody>
      </p:sp>
      <p:sp>
        <p:nvSpPr>
          <p:cNvPr id="2" name="Title 1">
            <a:extLst>
              <a:ext uri="{FF2B5EF4-FFF2-40B4-BE49-F238E27FC236}">
                <a16:creationId xmlns:a16="http://schemas.microsoft.com/office/drawing/2014/main" id="{B7D62F85-A61A-0F4B-8440-6B1A23A439DB}"/>
              </a:ext>
            </a:extLst>
          </p:cNvPr>
          <p:cNvSpPr>
            <a:spLocks noGrp="1"/>
          </p:cNvSpPr>
          <p:nvPr>
            <p:ph type="title"/>
          </p:nvPr>
        </p:nvSpPr>
        <p:spPr/>
        <p:txBody>
          <a:bodyPr>
            <a:normAutofit/>
          </a:bodyPr>
          <a:lstStyle/>
          <a:p>
            <a:pPr algn="l" rtl="0"/>
            <a:r>
              <a:rPr lang="tl" sz="2800" b="0" i="0" u="none" baseline="0">
                <a:solidFill>
                  <a:srgbClr val="883D38"/>
                </a:solidFill>
              </a:rPr>
              <a:t>TANONG SA WORKSHEET 2</a:t>
            </a:r>
          </a:p>
        </p:txBody>
      </p:sp>
      <p:sp>
        <p:nvSpPr>
          <p:cNvPr id="3" name="Content Placeholder 2">
            <a:extLst>
              <a:ext uri="{FF2B5EF4-FFF2-40B4-BE49-F238E27FC236}">
                <a16:creationId xmlns:a16="http://schemas.microsoft.com/office/drawing/2014/main" id="{D789BD1A-EDDD-004D-95FB-7F3FB11A697B}"/>
              </a:ext>
            </a:extLst>
          </p:cNvPr>
          <p:cNvSpPr>
            <a:spLocks noGrp="1"/>
          </p:cNvSpPr>
          <p:nvPr>
            <p:ph idx="1"/>
          </p:nvPr>
        </p:nvSpPr>
        <p:spPr>
          <a:xfrm>
            <a:off x="838200" y="1825625"/>
            <a:ext cx="5071533" cy="4351338"/>
          </a:xfrm>
        </p:spPr>
        <p:txBody>
          <a:bodyPr>
            <a:normAutofit/>
          </a:bodyPr>
          <a:lstStyle/>
          <a:p>
            <a:pPr marL="0" indent="0" algn="l" rtl="0">
              <a:lnSpc>
                <a:spcPct val="100000"/>
              </a:lnSpc>
              <a:buNone/>
            </a:pPr>
            <a:r>
              <a:rPr lang="tl" sz="4000" b="0" i="0" u="none" baseline="0"/>
              <a:t>Ano ang pinakamagandang kasanayan o katangian ng miyembro ng iyong pamilya?</a:t>
            </a:r>
          </a:p>
        </p:txBody>
      </p:sp>
      <p:pic>
        <p:nvPicPr>
          <p:cNvPr id="4" name="Picture 3">
            <a:extLst>
              <a:ext uri="{FF2B5EF4-FFF2-40B4-BE49-F238E27FC236}">
                <a16:creationId xmlns:a16="http://schemas.microsoft.com/office/drawing/2014/main" id="{FE198907-F76A-3D4F-DD73-DBFCF53CCE15}"/>
              </a:ext>
            </a:extLst>
          </p:cNvPr>
          <p:cNvPicPr>
            <a:picLocks noChangeAspect="1"/>
          </p:cNvPicPr>
          <p:nvPr/>
        </p:nvPicPr>
        <p:blipFill>
          <a:blip r:embed="rId3"/>
          <a:stretch>
            <a:fillRect/>
          </a:stretch>
        </p:blipFill>
        <p:spPr>
          <a:xfrm>
            <a:off x="6851761" y="250297"/>
            <a:ext cx="4540443" cy="5876669"/>
          </a:xfrm>
          <a:prstGeom prst="rect">
            <a:avLst/>
          </a:prstGeom>
        </p:spPr>
      </p:pic>
    </p:spTree>
    <p:extLst>
      <p:ext uri="{BB962C8B-B14F-4D97-AF65-F5344CB8AC3E}">
        <p14:creationId xmlns:p14="http://schemas.microsoft.com/office/powerpoint/2010/main" val="895174791"/>
      </p:ext>
    </p:extLst>
  </p:cSld>
  <p:clrMapOvr>
    <a:masterClrMapping/>
  </p:clrMapOvr>
  <p:transition spd="slow">
    <p:wip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7803FF5A-A6CB-654E-B994-D1964713C408}"/>
              </a:ext>
            </a:extLst>
          </p:cNvPr>
          <p:cNvSpPr>
            <a:spLocks noGrp="1"/>
          </p:cNvSpPr>
          <p:nvPr>
            <p:ph type="sldNum" sz="quarter" idx="12"/>
          </p:nvPr>
        </p:nvSpPr>
        <p:spPr/>
        <p:txBody>
          <a:bodyPr/>
          <a:lstStyle/>
          <a:p>
            <a:pPr rtl="0"/>
            <a:fld id="{D1DDEDF4-883C-4159-966D-7CEF8ED53DD3}" type="slidenum">
              <a:rPr/>
              <a:t>19</a:t>
            </a:fld>
            <a:endParaRPr lang="tl"/>
          </a:p>
        </p:txBody>
      </p:sp>
      <p:sp>
        <p:nvSpPr>
          <p:cNvPr id="2" name="Title 1">
            <a:extLst>
              <a:ext uri="{FF2B5EF4-FFF2-40B4-BE49-F238E27FC236}">
                <a16:creationId xmlns:a16="http://schemas.microsoft.com/office/drawing/2014/main" id="{B7D62F85-A61A-0F4B-8440-6B1A23A439DB}"/>
              </a:ext>
            </a:extLst>
          </p:cNvPr>
          <p:cNvSpPr>
            <a:spLocks noGrp="1"/>
          </p:cNvSpPr>
          <p:nvPr>
            <p:ph type="title"/>
          </p:nvPr>
        </p:nvSpPr>
        <p:spPr>
          <a:xfrm>
            <a:off x="838200" y="365125"/>
            <a:ext cx="5852160" cy="1325563"/>
          </a:xfrm>
        </p:spPr>
        <p:txBody>
          <a:bodyPr>
            <a:normAutofit/>
          </a:bodyPr>
          <a:lstStyle/>
          <a:p>
            <a:pPr algn="l" rtl="0"/>
            <a:r>
              <a:rPr lang="tl" sz="2500" b="0" i="0" u="none" baseline="0" dirty="0">
                <a:solidFill>
                  <a:srgbClr val="883D38"/>
                </a:solidFill>
              </a:rPr>
              <a:t>NAKAKATULONG NA KASANGKAPAN</a:t>
            </a:r>
          </a:p>
        </p:txBody>
      </p:sp>
      <p:sp>
        <p:nvSpPr>
          <p:cNvPr id="3" name="Content Placeholder 2">
            <a:extLst>
              <a:ext uri="{FF2B5EF4-FFF2-40B4-BE49-F238E27FC236}">
                <a16:creationId xmlns:a16="http://schemas.microsoft.com/office/drawing/2014/main" id="{D789BD1A-EDDD-004D-95FB-7F3FB11A697B}"/>
              </a:ext>
            </a:extLst>
          </p:cNvPr>
          <p:cNvSpPr>
            <a:spLocks noGrp="1"/>
          </p:cNvSpPr>
          <p:nvPr>
            <p:ph idx="1"/>
          </p:nvPr>
        </p:nvSpPr>
        <p:spPr>
          <a:xfrm>
            <a:off x="838200" y="1825625"/>
            <a:ext cx="5020733" cy="4351338"/>
          </a:xfrm>
        </p:spPr>
        <p:txBody>
          <a:bodyPr>
            <a:normAutofit/>
          </a:bodyPr>
          <a:lstStyle/>
          <a:p>
            <a:pPr marL="0" indent="0" algn="l" rtl="0">
              <a:lnSpc>
                <a:spcPct val="100000"/>
              </a:lnSpc>
              <a:buNone/>
            </a:pPr>
            <a:r>
              <a:rPr lang="tl" sz="4000" b="0" i="0" u="none" baseline="0" dirty="0"/>
              <a:t>Positibong Personal na Profile</a:t>
            </a:r>
          </a:p>
        </p:txBody>
      </p:sp>
      <p:pic>
        <p:nvPicPr>
          <p:cNvPr id="8" name="Picture 7" descr="Screenshot of the Positive Personal Profile ">
            <a:extLst>
              <a:ext uri="{FF2B5EF4-FFF2-40B4-BE49-F238E27FC236}">
                <a16:creationId xmlns:a16="http://schemas.microsoft.com/office/drawing/2014/main" id="{765325A1-3BF4-2D46-8166-3A27546944D9}"/>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13356" y="250297"/>
            <a:ext cx="4540443" cy="5875867"/>
          </a:xfrm>
          <a:prstGeom prst="rect">
            <a:avLst/>
          </a:prstGeom>
          <a:ln>
            <a:solidFill>
              <a:srgbClr val="EFD54E"/>
            </a:solidFill>
          </a:ln>
        </p:spPr>
      </p:pic>
      <p:sp>
        <p:nvSpPr>
          <p:cNvPr id="6" name="TextBox 5">
            <a:extLst>
              <a:ext uri="{FF2B5EF4-FFF2-40B4-BE49-F238E27FC236}">
                <a16:creationId xmlns:a16="http://schemas.microsoft.com/office/drawing/2014/main" id="{4089F52E-7822-1E27-1133-75F48BD0F3BA}"/>
              </a:ext>
            </a:extLst>
          </p:cNvPr>
          <p:cNvSpPr txBox="1"/>
          <p:nvPr/>
        </p:nvSpPr>
        <p:spPr>
          <a:xfrm>
            <a:off x="6891706" y="365125"/>
            <a:ext cx="4383741" cy="2912592"/>
          </a:xfrm>
          <a:prstGeom prst="rect">
            <a:avLst/>
          </a:prstGeom>
          <a:solidFill>
            <a:schemeClr val="bg1"/>
          </a:solidFill>
        </p:spPr>
        <p:txBody>
          <a:bodyPr wrap="square" rtlCol="0">
            <a:spAutoFit/>
          </a:bodyPr>
          <a:lstStyle/>
          <a:p>
            <a:r>
              <a:rPr lang="en-US" sz="1100" b="1" u="sng" dirty="0" err="1">
                <a:solidFill>
                  <a:schemeClr val="accent1">
                    <a:lumMod val="75000"/>
                  </a:schemeClr>
                </a:solidFill>
              </a:rPr>
              <a:t>Positibon</a:t>
            </a:r>
            <a:r>
              <a:rPr lang="en-US" sz="1100" b="1" u="sng" dirty="0">
                <a:solidFill>
                  <a:schemeClr val="accent1">
                    <a:lumMod val="75000"/>
                  </a:schemeClr>
                </a:solidFill>
              </a:rPr>
              <a:t> Personal </a:t>
            </a:r>
            <a:r>
              <a:rPr lang="en-US" sz="1100" b="1" u="sng" dirty="0" err="1">
                <a:solidFill>
                  <a:schemeClr val="accent1">
                    <a:lumMod val="75000"/>
                  </a:schemeClr>
                </a:solidFill>
              </a:rPr>
              <a:t>na</a:t>
            </a:r>
            <a:r>
              <a:rPr lang="en-US" sz="1100" b="1" u="sng" dirty="0">
                <a:solidFill>
                  <a:schemeClr val="accent1">
                    <a:lumMod val="75000"/>
                  </a:schemeClr>
                </a:solidFill>
              </a:rPr>
              <a:t> Profile</a:t>
            </a:r>
          </a:p>
          <a:p>
            <a:pPr marL="0" marR="0">
              <a:spcBef>
                <a:spcPts val="0"/>
              </a:spcBef>
              <a:spcAft>
                <a:spcPts val="800"/>
              </a:spcAft>
            </a:pPr>
            <a:r>
              <a:rPr lang="en-US" sz="1000" b="1" kern="100" dirty="0">
                <a:solidFill>
                  <a:schemeClr val="accent4">
                    <a:lumMod val="50000"/>
                  </a:schemeClr>
                </a:solidFill>
                <a:effectLst/>
                <a:latin typeface="Calibri BODY"/>
                <a:ea typeface="Yu Mincho" panose="02020400000000000000" pitchFamily="18" charset="-128"/>
                <a:cs typeface="Shruti" panose="020B0502040204020203" pitchFamily="34" charset="0"/>
              </a:rPr>
              <a:t>Ang </a:t>
            </a:r>
            <a:r>
              <a:rPr lang="en-US" sz="1000" b="1" kern="100" dirty="0" err="1">
                <a:solidFill>
                  <a:schemeClr val="accent4">
                    <a:lumMod val="50000"/>
                  </a:schemeClr>
                </a:solidFill>
                <a:effectLst/>
                <a:latin typeface="Calibri BODY"/>
                <a:ea typeface="Yu Mincho" panose="02020400000000000000" pitchFamily="18" charset="-128"/>
                <a:cs typeface="Shruti" panose="020B0502040204020203" pitchFamily="34" charset="0"/>
              </a:rPr>
              <a:t>Positibong</a:t>
            </a:r>
            <a:r>
              <a:rPr lang="en-US" sz="1000" b="1" kern="100" dirty="0">
                <a:solidFill>
                  <a:schemeClr val="accent4">
                    <a:lumMod val="50000"/>
                  </a:schemeClr>
                </a:solidFill>
                <a:effectLst/>
                <a:latin typeface="Calibri BODY"/>
                <a:ea typeface="Yu Mincho" panose="02020400000000000000" pitchFamily="18" charset="-128"/>
                <a:cs typeface="Shruti" panose="020B0502040204020203" pitchFamily="34" charset="0"/>
              </a:rPr>
              <a:t> Personal </a:t>
            </a:r>
            <a:r>
              <a:rPr lang="en-US" sz="1000" b="1" kern="100" dirty="0" err="1">
                <a:solidFill>
                  <a:schemeClr val="accent4">
                    <a:lumMod val="50000"/>
                  </a:schemeClr>
                </a:solidFill>
                <a:effectLst/>
                <a:latin typeface="Calibri BODY"/>
                <a:ea typeface="Yu Mincho" panose="02020400000000000000" pitchFamily="18" charset="-128"/>
                <a:cs typeface="Shruti" panose="020B0502040204020203" pitchFamily="34" charset="0"/>
              </a:rPr>
              <a:t>na</a:t>
            </a:r>
            <a:r>
              <a:rPr lang="en-US" sz="1000" b="1" kern="100" dirty="0">
                <a:solidFill>
                  <a:schemeClr val="accent4">
                    <a:lumMod val="50000"/>
                  </a:schemeClr>
                </a:solidFill>
                <a:effectLst/>
                <a:latin typeface="Calibri BODY"/>
                <a:ea typeface="Yu Mincho" panose="02020400000000000000" pitchFamily="18" charset="-128"/>
                <a:cs typeface="Shruti" panose="020B0502040204020203" pitchFamily="34" charset="0"/>
              </a:rPr>
              <a:t> Profile ay </a:t>
            </a:r>
            <a:r>
              <a:rPr lang="en-US" sz="1000" b="1" kern="100" dirty="0" err="1">
                <a:solidFill>
                  <a:schemeClr val="accent4">
                    <a:lumMod val="50000"/>
                  </a:schemeClr>
                </a:solidFill>
                <a:effectLst/>
                <a:latin typeface="Calibri BODY"/>
                <a:ea typeface="Yu Mincho" panose="02020400000000000000" pitchFamily="18" charset="-128"/>
                <a:cs typeface="Shruti" panose="020B0502040204020203" pitchFamily="34" charset="0"/>
              </a:rPr>
              <a:t>isang</a:t>
            </a:r>
            <a:r>
              <a:rPr lang="en-US" sz="1000" b="1" kern="100" dirty="0">
                <a:solidFill>
                  <a:schemeClr val="accent4">
                    <a:lumMod val="50000"/>
                  </a:schemeClr>
                </a:solidFill>
                <a:effectLst/>
                <a:latin typeface="Calibri BODY"/>
                <a:ea typeface="Yu Mincho" panose="02020400000000000000" pitchFamily="18" charset="-128"/>
                <a:cs typeface="Shruti" panose="020B0502040204020203" pitchFamily="34" charset="0"/>
              </a:rPr>
              <a:t> </a:t>
            </a:r>
            <a:r>
              <a:rPr lang="en-US" sz="1000" b="1" kern="100" dirty="0" err="1">
                <a:solidFill>
                  <a:schemeClr val="accent4">
                    <a:lumMod val="50000"/>
                  </a:schemeClr>
                </a:solidFill>
                <a:effectLst/>
                <a:latin typeface="Calibri BODY"/>
                <a:ea typeface="Yu Mincho" panose="02020400000000000000" pitchFamily="18" charset="-128"/>
                <a:cs typeface="Shruti" panose="020B0502040204020203" pitchFamily="34" charset="0"/>
              </a:rPr>
              <a:t>kasangkapan</a:t>
            </a:r>
            <a:r>
              <a:rPr lang="en-US" sz="1000" b="1" kern="100" dirty="0">
                <a:solidFill>
                  <a:schemeClr val="accent4">
                    <a:lumMod val="50000"/>
                  </a:schemeClr>
                </a:solidFill>
                <a:effectLst/>
                <a:latin typeface="Calibri BODY"/>
                <a:ea typeface="Yu Mincho" panose="02020400000000000000" pitchFamily="18" charset="-128"/>
                <a:cs typeface="Shruti" panose="020B0502040204020203" pitchFamily="34" charset="0"/>
              </a:rPr>
              <a:t> </a:t>
            </a:r>
            <a:r>
              <a:rPr lang="en-US" sz="1000" b="1" kern="100" dirty="0" err="1">
                <a:solidFill>
                  <a:schemeClr val="accent4">
                    <a:lumMod val="50000"/>
                  </a:schemeClr>
                </a:solidFill>
                <a:effectLst/>
                <a:latin typeface="Calibri BODY"/>
                <a:ea typeface="Yu Mincho" panose="02020400000000000000" pitchFamily="18" charset="-128"/>
                <a:cs typeface="Shruti" panose="020B0502040204020203" pitchFamily="34" charset="0"/>
              </a:rPr>
              <a:t>na</a:t>
            </a:r>
            <a:r>
              <a:rPr lang="en-US" sz="1000" b="1" kern="100" dirty="0">
                <a:solidFill>
                  <a:schemeClr val="accent4">
                    <a:lumMod val="50000"/>
                  </a:schemeClr>
                </a:solidFill>
                <a:effectLst/>
                <a:latin typeface="Calibri BODY"/>
                <a:ea typeface="Yu Mincho" panose="02020400000000000000" pitchFamily="18" charset="-128"/>
                <a:cs typeface="Shruti" panose="020B0502040204020203" pitchFamily="34" charset="0"/>
              </a:rPr>
              <a:t> </a:t>
            </a:r>
            <a:r>
              <a:rPr lang="en-US" sz="1000" b="1" kern="100" dirty="0" err="1">
                <a:solidFill>
                  <a:schemeClr val="accent4">
                    <a:lumMod val="50000"/>
                  </a:schemeClr>
                </a:solidFill>
                <a:effectLst/>
                <a:latin typeface="Calibri BODY"/>
                <a:ea typeface="Yu Mincho" panose="02020400000000000000" pitchFamily="18" charset="-128"/>
                <a:cs typeface="Shruti" panose="020B0502040204020203" pitchFamily="34" charset="0"/>
              </a:rPr>
              <a:t>puwedeng</a:t>
            </a:r>
            <a:r>
              <a:rPr lang="en-US" sz="1000" b="1" kern="100" dirty="0">
                <a:solidFill>
                  <a:schemeClr val="accent4">
                    <a:lumMod val="50000"/>
                  </a:schemeClr>
                </a:solidFill>
                <a:effectLst/>
                <a:latin typeface="Calibri BODY"/>
                <a:ea typeface="Yu Mincho" panose="02020400000000000000" pitchFamily="18" charset="-128"/>
                <a:cs typeface="Shruti" panose="020B0502040204020203" pitchFamily="34" charset="0"/>
              </a:rPr>
              <a:t> </a:t>
            </a:r>
            <a:r>
              <a:rPr lang="en-US" sz="1000" b="1" kern="100" dirty="0" err="1">
                <a:solidFill>
                  <a:schemeClr val="accent4">
                    <a:lumMod val="50000"/>
                  </a:schemeClr>
                </a:solidFill>
                <a:effectLst/>
                <a:latin typeface="Calibri BODY"/>
                <a:ea typeface="Yu Mincho" panose="02020400000000000000" pitchFamily="18" charset="-128"/>
                <a:cs typeface="Shruti" panose="020B0502040204020203" pitchFamily="34" charset="0"/>
              </a:rPr>
              <a:t>gamitin</a:t>
            </a:r>
            <a:r>
              <a:rPr lang="en-US" sz="1000" b="1" kern="100" dirty="0">
                <a:solidFill>
                  <a:schemeClr val="accent4">
                    <a:lumMod val="50000"/>
                  </a:schemeClr>
                </a:solidFill>
                <a:effectLst/>
                <a:latin typeface="Calibri BODY"/>
                <a:ea typeface="Yu Mincho" panose="02020400000000000000" pitchFamily="18" charset="-128"/>
                <a:cs typeface="Shruti" panose="020B0502040204020203" pitchFamily="34" charset="0"/>
              </a:rPr>
              <a:t> ng </a:t>
            </a:r>
            <a:r>
              <a:rPr lang="en-US" sz="1000" b="1" kern="100" dirty="0" err="1">
                <a:solidFill>
                  <a:schemeClr val="accent4">
                    <a:lumMod val="50000"/>
                  </a:schemeClr>
                </a:solidFill>
                <a:effectLst/>
                <a:latin typeface="Calibri BODY"/>
                <a:ea typeface="Yu Mincho" panose="02020400000000000000" pitchFamily="18" charset="-128"/>
                <a:cs typeface="Shruti" panose="020B0502040204020203" pitchFamily="34" charset="0"/>
              </a:rPr>
              <a:t>mga</a:t>
            </a:r>
            <a:r>
              <a:rPr lang="en-US" sz="1000" b="1" kern="100" dirty="0">
                <a:solidFill>
                  <a:schemeClr val="accent4">
                    <a:lumMod val="50000"/>
                  </a:schemeClr>
                </a:solidFill>
                <a:effectLst/>
                <a:latin typeface="Calibri BODY"/>
                <a:ea typeface="Yu Mincho" panose="02020400000000000000" pitchFamily="18" charset="-128"/>
                <a:cs typeface="Shruti" panose="020B0502040204020203" pitchFamily="34" charset="0"/>
              </a:rPr>
              <a:t> </a:t>
            </a:r>
            <a:r>
              <a:rPr lang="en-US" sz="1000" b="1" kern="100" dirty="0" err="1">
                <a:solidFill>
                  <a:schemeClr val="accent4">
                    <a:lumMod val="50000"/>
                  </a:schemeClr>
                </a:solidFill>
                <a:effectLst/>
                <a:latin typeface="Calibri BODY"/>
                <a:ea typeface="Yu Mincho" panose="02020400000000000000" pitchFamily="18" charset="-128"/>
                <a:cs typeface="Shruti" panose="020B0502040204020203" pitchFamily="34" charset="0"/>
              </a:rPr>
              <a:t>naghahanap</a:t>
            </a:r>
            <a:r>
              <a:rPr lang="en-US" sz="1000" b="1" kern="100" dirty="0">
                <a:solidFill>
                  <a:schemeClr val="accent4">
                    <a:lumMod val="50000"/>
                  </a:schemeClr>
                </a:solidFill>
                <a:effectLst/>
                <a:latin typeface="Calibri BODY"/>
                <a:ea typeface="Yu Mincho" panose="02020400000000000000" pitchFamily="18" charset="-128"/>
                <a:cs typeface="Shruti" panose="020B0502040204020203" pitchFamily="34" charset="0"/>
              </a:rPr>
              <a:t> ng </a:t>
            </a:r>
            <a:r>
              <a:rPr lang="en-US" sz="1000" b="1" kern="100" dirty="0" err="1">
                <a:solidFill>
                  <a:schemeClr val="accent4">
                    <a:lumMod val="50000"/>
                  </a:schemeClr>
                </a:solidFill>
                <a:effectLst/>
                <a:latin typeface="Calibri BODY"/>
                <a:ea typeface="Yu Mincho" panose="02020400000000000000" pitchFamily="18" charset="-128"/>
                <a:cs typeface="Shruti" panose="020B0502040204020203" pitchFamily="34" charset="0"/>
              </a:rPr>
              <a:t>trabaho</a:t>
            </a:r>
            <a:r>
              <a:rPr lang="en-US" sz="1000" b="1" kern="100" dirty="0">
                <a:solidFill>
                  <a:schemeClr val="accent4">
                    <a:lumMod val="50000"/>
                  </a:schemeClr>
                </a:solidFill>
                <a:effectLst/>
                <a:latin typeface="Calibri BODY"/>
                <a:ea typeface="Yu Mincho" panose="02020400000000000000" pitchFamily="18" charset="-128"/>
                <a:cs typeface="Shruti" panose="020B0502040204020203" pitchFamily="34" charset="0"/>
              </a:rPr>
              <a:t>, </a:t>
            </a:r>
            <a:r>
              <a:rPr lang="en-US" sz="1000" b="1" kern="100" dirty="0" err="1">
                <a:solidFill>
                  <a:schemeClr val="accent4">
                    <a:lumMod val="50000"/>
                  </a:schemeClr>
                </a:solidFill>
                <a:effectLst/>
                <a:latin typeface="Calibri BODY"/>
                <a:ea typeface="Yu Mincho" panose="02020400000000000000" pitchFamily="18" charset="-128"/>
                <a:cs typeface="Shruti" panose="020B0502040204020203" pitchFamily="34" charset="0"/>
              </a:rPr>
              <a:t>kanilang</a:t>
            </a:r>
            <a:r>
              <a:rPr lang="en-US" sz="1000" b="1" kern="100" dirty="0">
                <a:solidFill>
                  <a:schemeClr val="accent4">
                    <a:lumMod val="50000"/>
                  </a:schemeClr>
                </a:solidFill>
                <a:effectLst/>
                <a:latin typeface="Calibri BODY"/>
                <a:ea typeface="Yu Mincho" panose="02020400000000000000" pitchFamily="18" charset="-128"/>
                <a:cs typeface="Shruti" panose="020B0502040204020203" pitchFamily="34" charset="0"/>
              </a:rPr>
              <a:t> </a:t>
            </a:r>
            <a:r>
              <a:rPr lang="en-US" sz="1000" b="1" kern="100" dirty="0" err="1">
                <a:solidFill>
                  <a:schemeClr val="accent4">
                    <a:lumMod val="50000"/>
                  </a:schemeClr>
                </a:solidFill>
                <a:effectLst/>
                <a:latin typeface="Calibri BODY"/>
                <a:ea typeface="Yu Mincho" panose="02020400000000000000" pitchFamily="18" charset="-128"/>
                <a:cs typeface="Shruti" panose="020B0502040204020203" pitchFamily="34" charset="0"/>
              </a:rPr>
              <a:t>mga</a:t>
            </a:r>
            <a:r>
              <a:rPr lang="en-US" sz="1000" b="1" kern="100" dirty="0">
                <a:solidFill>
                  <a:schemeClr val="accent4">
                    <a:lumMod val="50000"/>
                  </a:schemeClr>
                </a:solidFill>
                <a:effectLst/>
                <a:latin typeface="Calibri BODY"/>
                <a:ea typeface="Yu Mincho" panose="02020400000000000000" pitchFamily="18" charset="-128"/>
                <a:cs typeface="Shruti" panose="020B0502040204020203" pitchFamily="34" charset="0"/>
              </a:rPr>
              <a:t> </a:t>
            </a:r>
            <a:r>
              <a:rPr lang="en-US" sz="1000" b="1" kern="100" dirty="0" err="1">
                <a:solidFill>
                  <a:schemeClr val="accent4">
                    <a:lumMod val="50000"/>
                  </a:schemeClr>
                </a:solidFill>
                <a:effectLst/>
                <a:latin typeface="Calibri BODY"/>
                <a:ea typeface="Yu Mincho" panose="02020400000000000000" pitchFamily="18" charset="-128"/>
                <a:cs typeface="Shruti" panose="020B0502040204020203" pitchFamily="34" charset="0"/>
              </a:rPr>
              <a:t>pamilya</a:t>
            </a:r>
            <a:r>
              <a:rPr lang="en-US" sz="1000" b="1" kern="100" dirty="0">
                <a:solidFill>
                  <a:schemeClr val="accent4">
                    <a:lumMod val="50000"/>
                  </a:schemeClr>
                </a:solidFill>
                <a:effectLst/>
                <a:latin typeface="Calibri BODY"/>
                <a:ea typeface="Yu Mincho" panose="02020400000000000000" pitchFamily="18" charset="-128"/>
                <a:cs typeface="Shruti" panose="020B0502040204020203" pitchFamily="34" charset="0"/>
              </a:rPr>
              <a:t>, o </a:t>
            </a:r>
            <a:r>
              <a:rPr lang="en-US" sz="1000" b="1" kern="100" dirty="0" err="1">
                <a:solidFill>
                  <a:schemeClr val="accent4">
                    <a:lumMod val="50000"/>
                  </a:schemeClr>
                </a:solidFill>
                <a:effectLst/>
                <a:latin typeface="Calibri BODY"/>
                <a:ea typeface="Yu Mincho" panose="02020400000000000000" pitchFamily="18" charset="-128"/>
                <a:cs typeface="Shruti" panose="020B0502040204020203" pitchFamily="34" charset="0"/>
              </a:rPr>
              <a:t>propesyonal</a:t>
            </a:r>
            <a:r>
              <a:rPr lang="en-US" sz="1000" b="1" kern="100" dirty="0">
                <a:solidFill>
                  <a:schemeClr val="accent4">
                    <a:lumMod val="50000"/>
                  </a:schemeClr>
                </a:solidFill>
                <a:effectLst/>
                <a:latin typeface="Calibri BODY"/>
                <a:ea typeface="Yu Mincho" panose="02020400000000000000" pitchFamily="18" charset="-128"/>
                <a:cs typeface="Shruti" panose="020B0502040204020203" pitchFamily="34" charset="0"/>
              </a:rPr>
              <a:t> </a:t>
            </a:r>
            <a:r>
              <a:rPr lang="en-US" sz="1000" b="1" kern="100" dirty="0" err="1">
                <a:solidFill>
                  <a:schemeClr val="accent4">
                    <a:lumMod val="50000"/>
                  </a:schemeClr>
                </a:solidFill>
                <a:effectLst/>
                <a:latin typeface="Calibri BODY"/>
                <a:ea typeface="Yu Mincho" panose="02020400000000000000" pitchFamily="18" charset="-128"/>
                <a:cs typeface="Shruti" panose="020B0502040204020203" pitchFamily="34" charset="0"/>
              </a:rPr>
              <a:t>sa</a:t>
            </a:r>
            <a:r>
              <a:rPr lang="en-US" sz="1000" b="1" kern="100" dirty="0">
                <a:solidFill>
                  <a:schemeClr val="accent4">
                    <a:lumMod val="50000"/>
                  </a:schemeClr>
                </a:solidFill>
                <a:effectLst/>
                <a:latin typeface="Calibri BODY"/>
                <a:ea typeface="Yu Mincho" panose="02020400000000000000" pitchFamily="18" charset="-128"/>
                <a:cs typeface="Shruti" panose="020B0502040204020203" pitchFamily="34" charset="0"/>
              </a:rPr>
              <a:t> </a:t>
            </a:r>
            <a:r>
              <a:rPr lang="en-US" sz="1000" b="1" kern="100" dirty="0" err="1">
                <a:solidFill>
                  <a:schemeClr val="accent4">
                    <a:lumMod val="50000"/>
                  </a:schemeClr>
                </a:solidFill>
                <a:effectLst/>
                <a:latin typeface="Calibri BODY"/>
                <a:ea typeface="Yu Mincho" panose="02020400000000000000" pitchFamily="18" charset="-128"/>
                <a:cs typeface="Shruti" panose="020B0502040204020203" pitchFamily="34" charset="0"/>
              </a:rPr>
              <a:t>trabaho</a:t>
            </a:r>
            <a:r>
              <a:rPr lang="en-US" sz="1000" b="1" kern="100" dirty="0">
                <a:solidFill>
                  <a:schemeClr val="accent4">
                    <a:lumMod val="50000"/>
                  </a:schemeClr>
                </a:solidFill>
                <a:effectLst/>
                <a:latin typeface="Calibri BODY"/>
                <a:ea typeface="Yu Mincho" panose="02020400000000000000" pitchFamily="18" charset="-128"/>
                <a:cs typeface="Shruti" panose="020B0502040204020203" pitchFamily="34" charset="0"/>
              </a:rPr>
              <a:t> para:</a:t>
            </a:r>
          </a:p>
          <a:p>
            <a:pPr marL="342900" marR="0" lvl="0" indent="-342900">
              <a:lnSpc>
                <a:spcPct val="107000"/>
              </a:lnSpc>
              <a:spcBef>
                <a:spcPts val="0"/>
              </a:spcBef>
              <a:spcAft>
                <a:spcPts val="0"/>
              </a:spcAft>
              <a:buFont typeface="Symbol" panose="05050102010706020507" pitchFamily="18" charset="2"/>
              <a:buChar char=""/>
            </a:pPr>
            <a:r>
              <a:rPr lang="en-US" sz="1000" kern="100" dirty="0" err="1">
                <a:solidFill>
                  <a:srgbClr val="1F3864"/>
                </a:solidFill>
                <a:effectLst/>
                <a:latin typeface="Calibri" panose="020F0502020204030204" pitchFamily="34" charset="0"/>
                <a:ea typeface="Yu Mincho" panose="02020400000000000000" pitchFamily="18" charset="-128"/>
                <a:cs typeface="Shruti" panose="020B0502040204020203" pitchFamily="34" charset="0"/>
              </a:rPr>
              <a:t>Tumulong</a:t>
            </a:r>
            <a:r>
              <a:rPr lang="en-US" sz="1000" kern="100" dirty="0">
                <a:solidFill>
                  <a:srgbClr val="1F3864"/>
                </a:solidFill>
                <a:effectLst/>
                <a:latin typeface="Calibri" panose="020F0502020204030204" pitchFamily="34" charset="0"/>
                <a:ea typeface="Yu Mincho" panose="02020400000000000000" pitchFamily="18" charset="-128"/>
                <a:cs typeface="Shruti" panose="020B0502040204020203" pitchFamily="34" charset="0"/>
              </a:rPr>
              <a:t> </a:t>
            </a:r>
            <a:r>
              <a:rPr lang="en-US" sz="1000" kern="100" dirty="0" err="1">
                <a:solidFill>
                  <a:srgbClr val="1F3864"/>
                </a:solidFill>
                <a:effectLst/>
                <a:latin typeface="Calibri" panose="020F0502020204030204" pitchFamily="34" charset="0"/>
                <a:ea typeface="Yu Mincho" panose="02020400000000000000" pitchFamily="18" charset="-128"/>
                <a:cs typeface="Shruti" panose="020B0502040204020203" pitchFamily="34" charset="0"/>
              </a:rPr>
              <a:t>sa</a:t>
            </a:r>
            <a:r>
              <a:rPr lang="en-US" sz="1000" kern="100" dirty="0">
                <a:solidFill>
                  <a:srgbClr val="1F3864"/>
                </a:solidFill>
                <a:effectLst/>
                <a:latin typeface="Calibri" panose="020F0502020204030204" pitchFamily="34" charset="0"/>
                <a:ea typeface="Yu Mincho" panose="02020400000000000000" pitchFamily="18" charset="-128"/>
                <a:cs typeface="Shruti" panose="020B0502040204020203" pitchFamily="34" charset="0"/>
              </a:rPr>
              <a:t> </a:t>
            </a:r>
            <a:r>
              <a:rPr lang="en-US" sz="1000" kern="100" dirty="0" err="1">
                <a:solidFill>
                  <a:srgbClr val="1F3864"/>
                </a:solidFill>
                <a:effectLst/>
                <a:latin typeface="Calibri" panose="020F0502020204030204" pitchFamily="34" charset="0"/>
                <a:ea typeface="Yu Mincho" panose="02020400000000000000" pitchFamily="18" charset="-128"/>
                <a:cs typeface="Shruti" panose="020B0502040204020203" pitchFamily="34" charset="0"/>
              </a:rPr>
              <a:t>hindi</a:t>
            </a:r>
            <a:r>
              <a:rPr lang="en-US" sz="1000" kern="100" dirty="0">
                <a:solidFill>
                  <a:srgbClr val="1F3864"/>
                </a:solidFill>
                <a:effectLst/>
                <a:latin typeface="Calibri" panose="020F0502020204030204" pitchFamily="34" charset="0"/>
                <a:ea typeface="Yu Mincho" panose="02020400000000000000" pitchFamily="18" charset="-128"/>
                <a:cs typeface="Shruti" panose="020B0502040204020203" pitchFamily="34" charset="0"/>
              </a:rPr>
              <a:t> </a:t>
            </a:r>
            <a:r>
              <a:rPr lang="en-US" sz="1000" kern="100" dirty="0" err="1">
                <a:solidFill>
                  <a:srgbClr val="1F3864"/>
                </a:solidFill>
                <a:effectLst/>
                <a:latin typeface="Calibri" panose="020F0502020204030204" pitchFamily="34" charset="0"/>
                <a:ea typeface="Yu Mincho" panose="02020400000000000000" pitchFamily="18" charset="-128"/>
                <a:cs typeface="Shruti" panose="020B0502040204020203" pitchFamily="34" charset="0"/>
              </a:rPr>
              <a:t>pagpansin</a:t>
            </a:r>
            <a:r>
              <a:rPr lang="en-US" sz="1000" kern="100" dirty="0">
                <a:solidFill>
                  <a:srgbClr val="1F3864"/>
                </a:solidFill>
                <a:effectLst/>
                <a:latin typeface="Calibri" panose="020F0502020204030204" pitchFamily="34" charset="0"/>
                <a:ea typeface="Yu Mincho" panose="02020400000000000000" pitchFamily="18" charset="-128"/>
                <a:cs typeface="Shruti" panose="020B0502040204020203" pitchFamily="34" charset="0"/>
              </a:rPr>
              <a:t> </a:t>
            </a:r>
            <a:r>
              <a:rPr lang="en-US" sz="1000" kern="100" dirty="0" err="1">
                <a:solidFill>
                  <a:srgbClr val="1F3864"/>
                </a:solidFill>
                <a:effectLst/>
                <a:latin typeface="Calibri" panose="020F0502020204030204" pitchFamily="34" charset="0"/>
                <a:ea typeface="Yu Mincho" panose="02020400000000000000" pitchFamily="18" charset="-128"/>
                <a:cs typeface="Shruti" panose="020B0502040204020203" pitchFamily="34" charset="0"/>
              </a:rPr>
              <a:t>sa</a:t>
            </a:r>
            <a:r>
              <a:rPr lang="en-US" sz="1000" kern="100" dirty="0">
                <a:solidFill>
                  <a:srgbClr val="1F3864"/>
                </a:solidFill>
                <a:effectLst/>
                <a:latin typeface="Calibri" panose="020F0502020204030204" pitchFamily="34" charset="0"/>
                <a:ea typeface="Yu Mincho" panose="02020400000000000000" pitchFamily="18" charset="-128"/>
                <a:cs typeface="Shruti" panose="020B0502040204020203" pitchFamily="34" charset="0"/>
              </a:rPr>
              <a:t> </a:t>
            </a:r>
            <a:r>
              <a:rPr lang="en-US" sz="1000" kern="100" dirty="0" err="1">
                <a:solidFill>
                  <a:srgbClr val="1F3864"/>
                </a:solidFill>
                <a:effectLst/>
                <a:latin typeface="Calibri" panose="020F0502020204030204" pitchFamily="34" charset="0"/>
                <a:ea typeface="Yu Mincho" panose="02020400000000000000" pitchFamily="18" charset="-128"/>
                <a:cs typeface="Shruti" panose="020B0502040204020203" pitchFamily="34" charset="0"/>
              </a:rPr>
              <a:t>mga</a:t>
            </a:r>
            <a:r>
              <a:rPr lang="en-US" sz="1000" kern="100" dirty="0">
                <a:solidFill>
                  <a:srgbClr val="1F3864"/>
                </a:solidFill>
                <a:effectLst/>
                <a:latin typeface="Calibri" panose="020F0502020204030204" pitchFamily="34" charset="0"/>
                <a:ea typeface="Yu Mincho" panose="02020400000000000000" pitchFamily="18" charset="-128"/>
                <a:cs typeface="Shruti" panose="020B0502040204020203" pitchFamily="34" charset="0"/>
              </a:rPr>
              <a:t> </a:t>
            </a:r>
            <a:r>
              <a:rPr lang="en-US" sz="1000" kern="100" dirty="0" err="1">
                <a:solidFill>
                  <a:srgbClr val="1F3864"/>
                </a:solidFill>
                <a:effectLst/>
                <a:latin typeface="Calibri" panose="020F0502020204030204" pitchFamily="34" charset="0"/>
                <a:ea typeface="Yu Mincho" panose="02020400000000000000" pitchFamily="18" charset="-128"/>
                <a:cs typeface="Shruti" panose="020B0502040204020203" pitchFamily="34" charset="0"/>
              </a:rPr>
              <a:t>hamon</a:t>
            </a:r>
            <a:r>
              <a:rPr lang="en-US" sz="1000" kern="100" dirty="0">
                <a:solidFill>
                  <a:srgbClr val="1F3864"/>
                </a:solidFill>
                <a:effectLst/>
                <a:latin typeface="Calibri" panose="020F0502020204030204" pitchFamily="34" charset="0"/>
                <a:ea typeface="Yu Mincho" panose="02020400000000000000" pitchFamily="18" charset="-128"/>
                <a:cs typeface="Shruti" panose="020B0502040204020203" pitchFamily="34" charset="0"/>
              </a:rPr>
              <a:t> ng </a:t>
            </a:r>
            <a:r>
              <a:rPr lang="en-US" sz="1000" kern="100" dirty="0" err="1">
                <a:solidFill>
                  <a:srgbClr val="1F3864"/>
                </a:solidFill>
                <a:effectLst/>
                <a:latin typeface="Calibri" panose="020F0502020204030204" pitchFamily="34" charset="0"/>
                <a:ea typeface="Yu Mincho" panose="02020400000000000000" pitchFamily="18" charset="-128"/>
                <a:cs typeface="Shruti" panose="020B0502040204020203" pitchFamily="34" charset="0"/>
              </a:rPr>
              <a:t>pagkakaroon</a:t>
            </a:r>
            <a:r>
              <a:rPr lang="en-US" sz="1000" kern="100" dirty="0">
                <a:solidFill>
                  <a:srgbClr val="1F3864"/>
                </a:solidFill>
                <a:effectLst/>
                <a:latin typeface="Calibri" panose="020F0502020204030204" pitchFamily="34" charset="0"/>
                <a:ea typeface="Yu Mincho" panose="02020400000000000000" pitchFamily="18" charset="-128"/>
                <a:cs typeface="Shruti" panose="020B0502040204020203" pitchFamily="34" charset="0"/>
              </a:rPr>
              <a:t> ng </a:t>
            </a:r>
            <a:r>
              <a:rPr lang="en-US" sz="1000" kern="100" dirty="0" err="1">
                <a:solidFill>
                  <a:srgbClr val="1F3864"/>
                </a:solidFill>
                <a:effectLst/>
                <a:latin typeface="Calibri" panose="020F0502020204030204" pitchFamily="34" charset="0"/>
                <a:ea typeface="Yu Mincho" panose="02020400000000000000" pitchFamily="18" charset="-128"/>
                <a:cs typeface="Shruti" panose="020B0502040204020203" pitchFamily="34" charset="0"/>
              </a:rPr>
              <a:t>kapansanan</a:t>
            </a:r>
            <a:r>
              <a:rPr lang="en-US" sz="1000" kern="100" dirty="0">
                <a:solidFill>
                  <a:srgbClr val="1F3864"/>
                </a:solidFill>
                <a:effectLst/>
                <a:latin typeface="Calibri" panose="020F0502020204030204" pitchFamily="34" charset="0"/>
                <a:ea typeface="Yu Mincho" panose="02020400000000000000" pitchFamily="18" charset="-128"/>
                <a:cs typeface="Shruti" panose="020B0502040204020203" pitchFamily="34" charset="0"/>
              </a:rPr>
              <a:t> at </a:t>
            </a:r>
            <a:r>
              <a:rPr lang="en-US" sz="1000" kern="100" dirty="0" err="1">
                <a:solidFill>
                  <a:srgbClr val="1F3864"/>
                </a:solidFill>
                <a:effectLst/>
                <a:latin typeface="Calibri" panose="020F0502020204030204" pitchFamily="34" charset="0"/>
                <a:ea typeface="Yu Mincho" panose="02020400000000000000" pitchFamily="18" charset="-128"/>
                <a:cs typeface="Shruti" panose="020B0502040204020203" pitchFamily="34" charset="0"/>
              </a:rPr>
              <a:t>pagtuunan</a:t>
            </a:r>
            <a:r>
              <a:rPr lang="en-US" sz="1000" kern="100" dirty="0">
                <a:solidFill>
                  <a:srgbClr val="1F3864"/>
                </a:solidFill>
                <a:effectLst/>
                <a:latin typeface="Calibri" panose="020F0502020204030204" pitchFamily="34" charset="0"/>
                <a:ea typeface="Yu Mincho" panose="02020400000000000000" pitchFamily="18" charset="-128"/>
                <a:cs typeface="Shruti" panose="020B0502040204020203" pitchFamily="34" charset="0"/>
              </a:rPr>
              <a:t> ang </a:t>
            </a:r>
            <a:r>
              <a:rPr lang="en-US" sz="1000" kern="100" dirty="0" err="1">
                <a:solidFill>
                  <a:srgbClr val="1F3864"/>
                </a:solidFill>
                <a:effectLst/>
                <a:latin typeface="Calibri" panose="020F0502020204030204" pitchFamily="34" charset="0"/>
                <a:ea typeface="Yu Mincho" panose="02020400000000000000" pitchFamily="18" charset="-128"/>
                <a:cs typeface="Shruti" panose="020B0502040204020203" pitchFamily="34" charset="0"/>
              </a:rPr>
              <a:t>mga</a:t>
            </a:r>
            <a:r>
              <a:rPr lang="en-US" sz="1000" kern="100" dirty="0">
                <a:solidFill>
                  <a:srgbClr val="1F3864"/>
                </a:solidFill>
                <a:effectLst/>
                <a:latin typeface="Calibri" panose="020F0502020204030204" pitchFamily="34" charset="0"/>
                <a:ea typeface="Yu Mincho" panose="02020400000000000000" pitchFamily="18" charset="-128"/>
                <a:cs typeface="Shruti" panose="020B0502040204020203" pitchFamily="34" charset="0"/>
              </a:rPr>
              <a:t> </a:t>
            </a:r>
            <a:r>
              <a:rPr lang="en-US" sz="1000" kern="100" dirty="0" err="1">
                <a:solidFill>
                  <a:srgbClr val="1F3864"/>
                </a:solidFill>
                <a:effectLst/>
                <a:latin typeface="Calibri" panose="020F0502020204030204" pitchFamily="34" charset="0"/>
                <a:ea typeface="Yu Mincho" panose="02020400000000000000" pitchFamily="18" charset="-128"/>
                <a:cs typeface="Shruti" panose="020B0502040204020203" pitchFamily="34" charset="0"/>
              </a:rPr>
              <a:t>positibong</a:t>
            </a:r>
            <a:r>
              <a:rPr lang="en-US" sz="1000" kern="100" dirty="0">
                <a:solidFill>
                  <a:srgbClr val="1F3864"/>
                </a:solidFill>
                <a:effectLst/>
                <a:latin typeface="Calibri" panose="020F0502020204030204" pitchFamily="34" charset="0"/>
                <a:ea typeface="Yu Mincho" panose="02020400000000000000" pitchFamily="18" charset="-128"/>
                <a:cs typeface="Shruti" panose="020B0502040204020203" pitchFamily="34" charset="0"/>
              </a:rPr>
              <a:t> </a:t>
            </a:r>
            <a:r>
              <a:rPr lang="en-US" sz="1000" kern="100" dirty="0" err="1">
                <a:solidFill>
                  <a:srgbClr val="1F3864"/>
                </a:solidFill>
                <a:effectLst/>
                <a:latin typeface="Calibri" panose="020F0502020204030204" pitchFamily="34" charset="0"/>
                <a:ea typeface="Yu Mincho" panose="02020400000000000000" pitchFamily="18" charset="-128"/>
                <a:cs typeface="Shruti" panose="020B0502040204020203" pitchFamily="34" charset="0"/>
              </a:rPr>
              <a:t>katangian</a:t>
            </a:r>
            <a:endParaRPr lang="en-US" sz="1000" kern="100" dirty="0">
              <a:effectLst/>
              <a:latin typeface="Calibri" panose="020F0502020204030204" pitchFamily="34" charset="0"/>
              <a:ea typeface="Yu Mincho" panose="02020400000000000000" pitchFamily="18" charset="-128"/>
              <a:cs typeface="Shruti" panose="020B0502040204020203"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000" kern="100" dirty="0" err="1">
                <a:solidFill>
                  <a:srgbClr val="1F3864"/>
                </a:solidFill>
                <a:effectLst/>
                <a:latin typeface="Calibri" panose="020F0502020204030204" pitchFamily="34" charset="0"/>
                <a:ea typeface="Yu Mincho" panose="02020400000000000000" pitchFamily="18" charset="-128"/>
                <a:cs typeface="Shruti" panose="020B0502040204020203" pitchFamily="34" charset="0"/>
              </a:rPr>
              <a:t>Tumulong</a:t>
            </a:r>
            <a:r>
              <a:rPr lang="en-US" sz="1000" kern="100" dirty="0">
                <a:solidFill>
                  <a:srgbClr val="1F3864"/>
                </a:solidFill>
                <a:effectLst/>
                <a:latin typeface="Calibri" panose="020F0502020204030204" pitchFamily="34" charset="0"/>
                <a:ea typeface="Yu Mincho" panose="02020400000000000000" pitchFamily="18" charset="-128"/>
                <a:cs typeface="Shruti" panose="020B0502040204020203" pitchFamily="34" charset="0"/>
              </a:rPr>
              <a:t> </a:t>
            </a:r>
            <a:r>
              <a:rPr lang="en-US" sz="1000" kern="100" dirty="0" err="1">
                <a:solidFill>
                  <a:srgbClr val="1F3864"/>
                </a:solidFill>
                <a:effectLst/>
                <a:latin typeface="Calibri" panose="020F0502020204030204" pitchFamily="34" charset="0"/>
                <a:ea typeface="Yu Mincho" panose="02020400000000000000" pitchFamily="18" charset="-128"/>
                <a:cs typeface="Shruti" panose="020B0502040204020203" pitchFamily="34" charset="0"/>
              </a:rPr>
              <a:t>na</a:t>
            </a:r>
            <a:r>
              <a:rPr lang="en-US" sz="1000" kern="100" dirty="0">
                <a:solidFill>
                  <a:srgbClr val="1F3864"/>
                </a:solidFill>
                <a:effectLst/>
                <a:latin typeface="Calibri" panose="020F0502020204030204" pitchFamily="34" charset="0"/>
                <a:ea typeface="Yu Mincho" panose="02020400000000000000" pitchFamily="18" charset="-128"/>
                <a:cs typeface="Shruti" panose="020B0502040204020203" pitchFamily="34" charset="0"/>
              </a:rPr>
              <a:t> </a:t>
            </a:r>
            <a:r>
              <a:rPr lang="en-US" sz="1000" kern="100" dirty="0" err="1">
                <a:solidFill>
                  <a:srgbClr val="1F3864"/>
                </a:solidFill>
                <a:effectLst/>
                <a:latin typeface="Calibri" panose="020F0502020204030204" pitchFamily="34" charset="0"/>
                <a:ea typeface="Yu Mincho" panose="02020400000000000000" pitchFamily="18" charset="-128"/>
                <a:cs typeface="Shruti" panose="020B0502040204020203" pitchFamily="34" charset="0"/>
              </a:rPr>
              <a:t>gumawa</a:t>
            </a:r>
            <a:r>
              <a:rPr lang="en-US" sz="1000" kern="100" dirty="0">
                <a:solidFill>
                  <a:srgbClr val="1F3864"/>
                </a:solidFill>
                <a:effectLst/>
                <a:latin typeface="Calibri" panose="020F0502020204030204" pitchFamily="34" charset="0"/>
                <a:ea typeface="Yu Mincho" panose="02020400000000000000" pitchFamily="18" charset="-128"/>
                <a:cs typeface="Shruti" panose="020B0502040204020203" pitchFamily="34" charset="0"/>
              </a:rPr>
              <a:t> ng </a:t>
            </a:r>
            <a:r>
              <a:rPr lang="en-US" sz="1000" kern="100" dirty="0" err="1">
                <a:solidFill>
                  <a:srgbClr val="1F3864"/>
                </a:solidFill>
                <a:effectLst/>
                <a:latin typeface="Calibri" panose="020F0502020204030204" pitchFamily="34" charset="0"/>
                <a:ea typeface="Yu Mincho" panose="02020400000000000000" pitchFamily="18" charset="-128"/>
                <a:cs typeface="Shruti" panose="020B0502040204020203" pitchFamily="34" charset="0"/>
              </a:rPr>
              <a:t>listahan</a:t>
            </a:r>
            <a:r>
              <a:rPr lang="en-US" sz="1000" kern="100" dirty="0">
                <a:solidFill>
                  <a:srgbClr val="1F3864"/>
                </a:solidFill>
                <a:effectLst/>
                <a:latin typeface="Calibri" panose="020F0502020204030204" pitchFamily="34" charset="0"/>
                <a:ea typeface="Yu Mincho" panose="02020400000000000000" pitchFamily="18" charset="-128"/>
                <a:cs typeface="Shruti" panose="020B0502040204020203" pitchFamily="34" charset="0"/>
              </a:rPr>
              <a:t> ng </a:t>
            </a:r>
            <a:r>
              <a:rPr lang="en-US" sz="1000" kern="100" dirty="0" err="1">
                <a:solidFill>
                  <a:srgbClr val="1F3864"/>
                </a:solidFill>
                <a:effectLst/>
                <a:latin typeface="Calibri" panose="020F0502020204030204" pitchFamily="34" charset="0"/>
                <a:ea typeface="Yu Mincho" panose="02020400000000000000" pitchFamily="18" charset="-128"/>
                <a:cs typeface="Shruti" panose="020B0502040204020203" pitchFamily="34" charset="0"/>
              </a:rPr>
              <a:t>mga</a:t>
            </a:r>
            <a:r>
              <a:rPr lang="en-US" sz="1000" kern="100" dirty="0">
                <a:solidFill>
                  <a:srgbClr val="1F3864"/>
                </a:solidFill>
                <a:effectLst/>
                <a:latin typeface="Calibri" panose="020F0502020204030204" pitchFamily="34" charset="0"/>
                <a:ea typeface="Yu Mincho" panose="02020400000000000000" pitchFamily="18" charset="-128"/>
                <a:cs typeface="Shruti" panose="020B0502040204020203" pitchFamily="34" charset="0"/>
              </a:rPr>
              <a:t> </a:t>
            </a:r>
            <a:r>
              <a:rPr lang="en-US" sz="1000" kern="100" dirty="0" err="1">
                <a:solidFill>
                  <a:srgbClr val="1F3864"/>
                </a:solidFill>
                <a:effectLst/>
                <a:latin typeface="Calibri" panose="020F0502020204030204" pitchFamily="34" charset="0"/>
                <a:ea typeface="Yu Mincho" panose="02020400000000000000" pitchFamily="18" charset="-128"/>
                <a:cs typeface="Shruti" panose="020B0502040204020203" pitchFamily="34" charset="0"/>
              </a:rPr>
              <a:t>katangiang</a:t>
            </a:r>
            <a:r>
              <a:rPr lang="en-US" sz="1000" kern="100" dirty="0">
                <a:solidFill>
                  <a:srgbClr val="1F3864"/>
                </a:solidFill>
                <a:effectLst/>
                <a:latin typeface="Calibri" panose="020F0502020204030204" pitchFamily="34" charset="0"/>
                <a:ea typeface="Yu Mincho" panose="02020400000000000000" pitchFamily="18" charset="-128"/>
                <a:cs typeface="Shruti" panose="020B0502040204020203" pitchFamily="34" charset="0"/>
              </a:rPr>
              <a:t> </a:t>
            </a:r>
            <a:r>
              <a:rPr lang="en-US" sz="1000" kern="100" dirty="0" err="1">
                <a:solidFill>
                  <a:srgbClr val="1F3864"/>
                </a:solidFill>
                <a:effectLst/>
                <a:latin typeface="Calibri" panose="020F0502020204030204" pitchFamily="34" charset="0"/>
                <a:ea typeface="Yu Mincho" panose="02020400000000000000" pitchFamily="18" charset="-128"/>
                <a:cs typeface="Shruti" panose="020B0502040204020203" pitchFamily="34" charset="0"/>
              </a:rPr>
              <a:t>iyon</a:t>
            </a:r>
            <a:endParaRPr lang="en-US" sz="1000" kern="100" dirty="0">
              <a:effectLst/>
              <a:latin typeface="Calibri" panose="020F0502020204030204" pitchFamily="34" charset="0"/>
              <a:ea typeface="Yu Mincho" panose="02020400000000000000" pitchFamily="18" charset="-128"/>
              <a:cs typeface="Shruti" panose="020B0502040204020203" pitchFamily="34" charset="0"/>
            </a:endParaRPr>
          </a:p>
          <a:p>
            <a:pPr marL="342900" marR="0" lvl="0" indent="-342900">
              <a:lnSpc>
                <a:spcPct val="107000"/>
              </a:lnSpc>
              <a:spcBef>
                <a:spcPts val="0"/>
              </a:spcBef>
              <a:spcAft>
                <a:spcPts val="0"/>
              </a:spcAft>
              <a:buFont typeface="Symbol" panose="05050102010706020507" pitchFamily="18" charset="2"/>
              <a:buChar char=""/>
            </a:pPr>
            <a:r>
              <a:rPr lang="en-US" sz="1000" kern="100" dirty="0" err="1">
                <a:solidFill>
                  <a:srgbClr val="1F3864"/>
                </a:solidFill>
                <a:effectLst/>
                <a:latin typeface="Calibri" panose="020F0502020204030204" pitchFamily="34" charset="0"/>
                <a:ea typeface="Yu Mincho" panose="02020400000000000000" pitchFamily="18" charset="-128"/>
                <a:cs typeface="Shruti" panose="020B0502040204020203" pitchFamily="34" charset="0"/>
              </a:rPr>
              <a:t>Tumulong</a:t>
            </a:r>
            <a:r>
              <a:rPr lang="en-US" sz="1000" kern="100" dirty="0">
                <a:solidFill>
                  <a:srgbClr val="1F3864"/>
                </a:solidFill>
                <a:effectLst/>
                <a:latin typeface="Calibri" panose="020F0502020204030204" pitchFamily="34" charset="0"/>
                <a:ea typeface="Yu Mincho" panose="02020400000000000000" pitchFamily="18" charset="-128"/>
                <a:cs typeface="Shruti" panose="020B0502040204020203" pitchFamily="34" charset="0"/>
              </a:rPr>
              <a:t> para </a:t>
            </a:r>
            <a:r>
              <a:rPr lang="en-US" sz="1000" kern="100" dirty="0" err="1">
                <a:solidFill>
                  <a:srgbClr val="1F3864"/>
                </a:solidFill>
                <a:effectLst/>
                <a:latin typeface="Calibri" panose="020F0502020204030204" pitchFamily="34" charset="0"/>
                <a:ea typeface="Yu Mincho" panose="02020400000000000000" pitchFamily="18" charset="-128"/>
                <a:cs typeface="Shruti" panose="020B0502040204020203" pitchFamily="34" charset="0"/>
              </a:rPr>
              <a:t>tukuyin</a:t>
            </a:r>
            <a:r>
              <a:rPr lang="en-US" sz="1000" kern="100" dirty="0">
                <a:solidFill>
                  <a:srgbClr val="1F3864"/>
                </a:solidFill>
                <a:effectLst/>
                <a:latin typeface="Calibri" panose="020F0502020204030204" pitchFamily="34" charset="0"/>
                <a:ea typeface="Yu Mincho" panose="02020400000000000000" pitchFamily="18" charset="-128"/>
                <a:cs typeface="Shruti" panose="020B0502040204020203" pitchFamily="34" charset="0"/>
              </a:rPr>
              <a:t> ang </a:t>
            </a:r>
            <a:r>
              <a:rPr lang="en-US" sz="1000" kern="100" dirty="0" err="1">
                <a:solidFill>
                  <a:srgbClr val="1F3864"/>
                </a:solidFill>
                <a:effectLst/>
                <a:latin typeface="Calibri" panose="020F0502020204030204" pitchFamily="34" charset="0"/>
                <a:ea typeface="Yu Mincho" panose="02020400000000000000" pitchFamily="18" charset="-128"/>
                <a:cs typeface="Shruti" panose="020B0502040204020203" pitchFamily="34" charset="0"/>
              </a:rPr>
              <a:t>mga</a:t>
            </a:r>
            <a:r>
              <a:rPr lang="en-US" sz="1000" kern="100" dirty="0">
                <a:solidFill>
                  <a:srgbClr val="1F3864"/>
                </a:solidFill>
                <a:effectLst/>
                <a:latin typeface="Calibri" panose="020F0502020204030204" pitchFamily="34" charset="0"/>
                <a:ea typeface="Yu Mincho" panose="02020400000000000000" pitchFamily="18" charset="-128"/>
                <a:cs typeface="Shruti" panose="020B0502040204020203" pitchFamily="34" charset="0"/>
              </a:rPr>
              <a:t> </a:t>
            </a:r>
            <a:r>
              <a:rPr lang="en-US" sz="1000" kern="100" dirty="0" err="1">
                <a:solidFill>
                  <a:srgbClr val="1F3864"/>
                </a:solidFill>
                <a:effectLst/>
                <a:latin typeface="Calibri" panose="020F0502020204030204" pitchFamily="34" charset="0"/>
                <a:ea typeface="Yu Mincho" panose="02020400000000000000" pitchFamily="18" charset="-128"/>
                <a:cs typeface="Shruti" panose="020B0502040204020203" pitchFamily="34" charset="0"/>
              </a:rPr>
              <a:t>suporta</a:t>
            </a:r>
            <a:r>
              <a:rPr lang="en-US" sz="1000" kern="100" dirty="0">
                <a:solidFill>
                  <a:srgbClr val="1F3864"/>
                </a:solidFill>
                <a:effectLst/>
                <a:latin typeface="Calibri" panose="020F0502020204030204" pitchFamily="34" charset="0"/>
                <a:ea typeface="Yu Mincho" panose="02020400000000000000" pitchFamily="18" charset="-128"/>
                <a:cs typeface="Shruti" panose="020B0502040204020203" pitchFamily="34" charset="0"/>
              </a:rPr>
              <a:t> </a:t>
            </a:r>
            <a:r>
              <a:rPr lang="en-US" sz="1000" kern="100" dirty="0" err="1">
                <a:solidFill>
                  <a:srgbClr val="1F3864"/>
                </a:solidFill>
                <a:effectLst/>
                <a:latin typeface="Calibri" panose="020F0502020204030204" pitchFamily="34" charset="0"/>
                <a:ea typeface="Yu Mincho" panose="02020400000000000000" pitchFamily="18" charset="-128"/>
                <a:cs typeface="Shruti" panose="020B0502040204020203" pitchFamily="34" charset="0"/>
              </a:rPr>
              <a:t>sa</a:t>
            </a:r>
            <a:r>
              <a:rPr lang="en-US" sz="1000" kern="100" dirty="0">
                <a:solidFill>
                  <a:srgbClr val="1F3864"/>
                </a:solidFill>
                <a:effectLst/>
                <a:latin typeface="Calibri" panose="020F0502020204030204" pitchFamily="34" charset="0"/>
                <a:ea typeface="Yu Mincho" panose="02020400000000000000" pitchFamily="18" charset="-128"/>
                <a:cs typeface="Shruti" panose="020B0502040204020203" pitchFamily="34" charset="0"/>
              </a:rPr>
              <a:t> </a:t>
            </a:r>
            <a:r>
              <a:rPr lang="en-US" sz="1000" kern="100" dirty="0" err="1">
                <a:solidFill>
                  <a:srgbClr val="1F3864"/>
                </a:solidFill>
                <a:effectLst/>
                <a:latin typeface="Calibri" panose="020F0502020204030204" pitchFamily="34" charset="0"/>
                <a:ea typeface="Yu Mincho" panose="02020400000000000000" pitchFamily="18" charset="-128"/>
                <a:cs typeface="Shruti" panose="020B0502040204020203" pitchFamily="34" charset="0"/>
              </a:rPr>
              <a:t>pangangailangan</a:t>
            </a:r>
            <a:r>
              <a:rPr lang="en-US" sz="1000" kern="100" dirty="0">
                <a:solidFill>
                  <a:srgbClr val="1F3864"/>
                </a:solidFill>
                <a:effectLst/>
                <a:latin typeface="Calibri" panose="020F0502020204030204" pitchFamily="34" charset="0"/>
                <a:ea typeface="Yu Mincho" panose="02020400000000000000" pitchFamily="18" charset="-128"/>
                <a:cs typeface="Shruti" panose="020B0502040204020203" pitchFamily="34" charset="0"/>
              </a:rPr>
              <a:t> o </a:t>
            </a:r>
            <a:r>
              <a:rPr lang="en-US" sz="1000" kern="100" dirty="0" err="1">
                <a:solidFill>
                  <a:srgbClr val="1F3864"/>
                </a:solidFill>
                <a:effectLst/>
                <a:latin typeface="Calibri" panose="020F0502020204030204" pitchFamily="34" charset="0"/>
                <a:ea typeface="Yu Mincho" panose="02020400000000000000" pitchFamily="18" charset="-128"/>
                <a:cs typeface="Shruti" panose="020B0502040204020203" pitchFamily="34" charset="0"/>
              </a:rPr>
              <a:t>dagdag</a:t>
            </a:r>
            <a:r>
              <a:rPr lang="en-US" sz="1000" kern="100" dirty="0">
                <a:solidFill>
                  <a:srgbClr val="1F3864"/>
                </a:solidFill>
                <a:effectLst/>
                <a:latin typeface="Calibri" panose="020F0502020204030204" pitchFamily="34" charset="0"/>
                <a:ea typeface="Yu Mincho" panose="02020400000000000000" pitchFamily="18" charset="-128"/>
                <a:cs typeface="Shruti" panose="020B0502040204020203" pitchFamily="34" charset="0"/>
              </a:rPr>
              <a:t> </a:t>
            </a:r>
            <a:r>
              <a:rPr lang="en-US" sz="1000" kern="100" dirty="0" err="1">
                <a:solidFill>
                  <a:srgbClr val="1F3864"/>
                </a:solidFill>
                <a:effectLst/>
                <a:latin typeface="Calibri" panose="020F0502020204030204" pitchFamily="34" charset="0"/>
                <a:ea typeface="Yu Mincho" panose="02020400000000000000" pitchFamily="18" charset="-128"/>
                <a:cs typeface="Shruti" panose="020B0502040204020203" pitchFamily="34" charset="0"/>
              </a:rPr>
              <a:t>na</a:t>
            </a:r>
            <a:r>
              <a:rPr lang="en-US" sz="1000" kern="100" dirty="0">
                <a:solidFill>
                  <a:srgbClr val="1F3864"/>
                </a:solidFill>
                <a:effectLst/>
                <a:latin typeface="Calibri" panose="020F0502020204030204" pitchFamily="34" charset="0"/>
                <a:ea typeface="Yu Mincho" panose="02020400000000000000" pitchFamily="18" charset="-128"/>
                <a:cs typeface="Shruti" panose="020B0502040204020203" pitchFamily="34" charset="0"/>
              </a:rPr>
              <a:t> </a:t>
            </a:r>
            <a:r>
              <a:rPr lang="en-US" sz="1000" kern="100" dirty="0" err="1">
                <a:solidFill>
                  <a:srgbClr val="1F3864"/>
                </a:solidFill>
                <a:effectLst/>
                <a:latin typeface="Calibri" panose="020F0502020204030204" pitchFamily="34" charset="0"/>
                <a:ea typeface="Yu Mincho" panose="02020400000000000000" pitchFamily="18" charset="-128"/>
                <a:cs typeface="Shruti" panose="020B0502040204020203" pitchFamily="34" charset="0"/>
              </a:rPr>
              <a:t>pagbuo</a:t>
            </a:r>
            <a:r>
              <a:rPr lang="en-US" sz="1000" kern="100" dirty="0">
                <a:solidFill>
                  <a:srgbClr val="1F3864"/>
                </a:solidFill>
                <a:effectLst/>
                <a:latin typeface="Calibri" panose="020F0502020204030204" pitchFamily="34" charset="0"/>
                <a:ea typeface="Yu Mincho" panose="02020400000000000000" pitchFamily="18" charset="-128"/>
                <a:cs typeface="Shruti" panose="020B0502040204020203" pitchFamily="34" charset="0"/>
              </a:rPr>
              <a:t> ng </a:t>
            </a:r>
            <a:r>
              <a:rPr lang="en-US" sz="1000" kern="100" dirty="0" err="1">
                <a:solidFill>
                  <a:srgbClr val="1F3864"/>
                </a:solidFill>
                <a:effectLst/>
                <a:latin typeface="Calibri" panose="020F0502020204030204" pitchFamily="34" charset="0"/>
                <a:ea typeface="Yu Mincho" panose="02020400000000000000" pitchFamily="18" charset="-128"/>
                <a:cs typeface="Shruti" panose="020B0502040204020203" pitchFamily="34" charset="0"/>
              </a:rPr>
              <a:t>kasanayan</a:t>
            </a:r>
            <a:endParaRPr lang="en-US" sz="1000" kern="100" dirty="0">
              <a:effectLst/>
              <a:latin typeface="Calibri" panose="020F0502020204030204" pitchFamily="34" charset="0"/>
              <a:ea typeface="Yu Mincho" panose="02020400000000000000" pitchFamily="18" charset="-128"/>
              <a:cs typeface="Shruti" panose="020B0502040204020203" pitchFamily="34" charset="0"/>
            </a:endParaRPr>
          </a:p>
          <a:p>
            <a:pPr marL="342900" marR="0" lvl="0" indent="-342900">
              <a:lnSpc>
                <a:spcPct val="107000"/>
              </a:lnSpc>
              <a:spcBef>
                <a:spcPts val="0"/>
              </a:spcBef>
              <a:spcAft>
                <a:spcPts val="800"/>
              </a:spcAft>
              <a:buFont typeface="Symbol" panose="05050102010706020507" pitchFamily="18" charset="2"/>
              <a:buChar char=""/>
            </a:pPr>
            <a:r>
              <a:rPr lang="en-US" sz="1000" kern="100" dirty="0" err="1">
                <a:solidFill>
                  <a:srgbClr val="1F3864"/>
                </a:solidFill>
                <a:effectLst/>
                <a:latin typeface="Calibri" panose="020F0502020204030204" pitchFamily="34" charset="0"/>
                <a:ea typeface="Yu Mincho" panose="02020400000000000000" pitchFamily="18" charset="-128"/>
                <a:cs typeface="Shruti" panose="020B0502040204020203" pitchFamily="34" charset="0"/>
              </a:rPr>
              <a:t>Tumulong</a:t>
            </a:r>
            <a:r>
              <a:rPr lang="en-US" sz="1000" kern="100" dirty="0">
                <a:solidFill>
                  <a:srgbClr val="1F3864"/>
                </a:solidFill>
                <a:effectLst/>
                <a:latin typeface="Calibri" panose="020F0502020204030204" pitchFamily="34" charset="0"/>
                <a:ea typeface="Yu Mincho" panose="02020400000000000000" pitchFamily="18" charset="-128"/>
                <a:cs typeface="Shruti" panose="020B0502040204020203" pitchFamily="34" charset="0"/>
              </a:rPr>
              <a:t> para </a:t>
            </a:r>
            <a:r>
              <a:rPr lang="en-US" sz="1000" kern="100" dirty="0" err="1">
                <a:solidFill>
                  <a:srgbClr val="1F3864"/>
                </a:solidFill>
                <a:effectLst/>
                <a:latin typeface="Calibri" panose="020F0502020204030204" pitchFamily="34" charset="0"/>
                <a:ea typeface="Yu Mincho" panose="02020400000000000000" pitchFamily="18" charset="-128"/>
                <a:cs typeface="Shruti" panose="020B0502040204020203" pitchFamily="34" charset="0"/>
              </a:rPr>
              <a:t>maghanda</a:t>
            </a:r>
            <a:r>
              <a:rPr lang="en-US" sz="1000" kern="100" dirty="0">
                <a:solidFill>
                  <a:srgbClr val="1F3864"/>
                </a:solidFill>
                <a:effectLst/>
                <a:latin typeface="Calibri" panose="020F0502020204030204" pitchFamily="34" charset="0"/>
                <a:ea typeface="Yu Mincho" panose="02020400000000000000" pitchFamily="18" charset="-128"/>
                <a:cs typeface="Shruti" panose="020B0502040204020203" pitchFamily="34" charset="0"/>
              </a:rPr>
              <a:t> para </a:t>
            </a:r>
            <a:r>
              <a:rPr lang="en-US" sz="1000" kern="100" dirty="0" err="1">
                <a:solidFill>
                  <a:srgbClr val="1F3864"/>
                </a:solidFill>
                <a:effectLst/>
                <a:latin typeface="Calibri" panose="020F0502020204030204" pitchFamily="34" charset="0"/>
                <a:ea typeface="Yu Mincho" panose="02020400000000000000" pitchFamily="18" charset="-128"/>
                <a:cs typeface="Shruti" panose="020B0502040204020203" pitchFamily="34" charset="0"/>
              </a:rPr>
              <a:t>sa</a:t>
            </a:r>
            <a:r>
              <a:rPr lang="en-US" sz="1000" kern="100" dirty="0">
                <a:solidFill>
                  <a:srgbClr val="1F3864"/>
                </a:solidFill>
                <a:effectLst/>
                <a:latin typeface="Calibri" panose="020F0502020204030204" pitchFamily="34" charset="0"/>
                <a:ea typeface="Yu Mincho" panose="02020400000000000000" pitchFamily="18" charset="-128"/>
                <a:cs typeface="Shruti" panose="020B0502040204020203" pitchFamily="34" charset="0"/>
              </a:rPr>
              <a:t> </a:t>
            </a:r>
            <a:r>
              <a:rPr lang="en-US" sz="1000" kern="100" dirty="0" err="1">
                <a:solidFill>
                  <a:srgbClr val="1F3864"/>
                </a:solidFill>
                <a:effectLst/>
                <a:latin typeface="Calibri" panose="020F0502020204030204" pitchFamily="34" charset="0"/>
                <a:ea typeface="Yu Mincho" panose="02020400000000000000" pitchFamily="18" charset="-128"/>
                <a:cs typeface="Shruti" panose="020B0502040204020203" pitchFamily="34" charset="0"/>
              </a:rPr>
              <a:t>interbyu</a:t>
            </a:r>
            <a:r>
              <a:rPr lang="en-US" sz="1000" kern="100" dirty="0">
                <a:solidFill>
                  <a:srgbClr val="1F3864"/>
                </a:solidFill>
                <a:effectLst/>
                <a:latin typeface="Calibri" panose="020F0502020204030204" pitchFamily="34" charset="0"/>
                <a:ea typeface="Yu Mincho" panose="02020400000000000000" pitchFamily="18" charset="-128"/>
                <a:cs typeface="Shruti" panose="020B0502040204020203" pitchFamily="34" charset="0"/>
              </a:rPr>
              <a:t> </a:t>
            </a:r>
            <a:r>
              <a:rPr lang="en-US" sz="1000" kern="100" dirty="0" err="1">
                <a:solidFill>
                  <a:srgbClr val="1F3864"/>
                </a:solidFill>
                <a:effectLst/>
                <a:latin typeface="Calibri" panose="020F0502020204030204" pitchFamily="34" charset="0"/>
                <a:ea typeface="Yu Mincho" panose="02020400000000000000" pitchFamily="18" charset="-128"/>
                <a:cs typeface="Shruti" panose="020B0502040204020203" pitchFamily="34" charset="0"/>
              </a:rPr>
              <a:t>sa</a:t>
            </a:r>
            <a:r>
              <a:rPr lang="en-US" sz="1000" kern="100" dirty="0">
                <a:solidFill>
                  <a:srgbClr val="1F3864"/>
                </a:solidFill>
                <a:effectLst/>
                <a:latin typeface="Calibri" panose="020F0502020204030204" pitchFamily="34" charset="0"/>
                <a:ea typeface="Yu Mincho" panose="02020400000000000000" pitchFamily="18" charset="-128"/>
                <a:cs typeface="Shruti" panose="020B0502040204020203" pitchFamily="34" charset="0"/>
              </a:rPr>
              <a:t> </a:t>
            </a:r>
            <a:r>
              <a:rPr lang="en-US" sz="1000" kern="100" dirty="0" err="1">
                <a:solidFill>
                  <a:srgbClr val="1F3864"/>
                </a:solidFill>
                <a:effectLst/>
                <a:latin typeface="Calibri" panose="020F0502020204030204" pitchFamily="34" charset="0"/>
                <a:ea typeface="Yu Mincho" panose="02020400000000000000" pitchFamily="18" charset="-128"/>
                <a:cs typeface="Shruti" panose="020B0502040204020203" pitchFamily="34" charset="0"/>
              </a:rPr>
              <a:t>trabaho</a:t>
            </a:r>
            <a:r>
              <a:rPr lang="en-US" sz="1000" kern="100" dirty="0">
                <a:solidFill>
                  <a:srgbClr val="1F3864"/>
                </a:solidFill>
                <a:effectLst/>
                <a:latin typeface="Calibri" panose="020F0502020204030204" pitchFamily="34" charset="0"/>
                <a:ea typeface="Yu Mincho" panose="02020400000000000000" pitchFamily="18" charset="-128"/>
                <a:cs typeface="Shruti" panose="020B0502040204020203" pitchFamily="34" charset="0"/>
              </a:rPr>
              <a:t> </a:t>
            </a:r>
            <a:r>
              <a:rPr lang="en-US" sz="1000" kern="100" dirty="0" err="1">
                <a:solidFill>
                  <a:srgbClr val="1F3864"/>
                </a:solidFill>
                <a:effectLst/>
                <a:latin typeface="Calibri" panose="020F0502020204030204" pitchFamily="34" charset="0"/>
                <a:ea typeface="Yu Mincho" panose="02020400000000000000" pitchFamily="18" charset="-128"/>
                <a:cs typeface="Shruti" panose="020B0502040204020203" pitchFamily="34" charset="0"/>
              </a:rPr>
              <a:t>sa</a:t>
            </a:r>
            <a:r>
              <a:rPr lang="en-US" sz="1000" kern="100" dirty="0">
                <a:solidFill>
                  <a:srgbClr val="1F3864"/>
                </a:solidFill>
                <a:effectLst/>
                <a:latin typeface="Calibri" panose="020F0502020204030204" pitchFamily="34" charset="0"/>
                <a:ea typeface="Yu Mincho" panose="02020400000000000000" pitchFamily="18" charset="-128"/>
                <a:cs typeface="Shruti" panose="020B0502040204020203" pitchFamily="34" charset="0"/>
              </a:rPr>
              <a:t> </a:t>
            </a:r>
            <a:r>
              <a:rPr lang="en-US" sz="1000" kern="100" dirty="0" err="1">
                <a:solidFill>
                  <a:srgbClr val="1F3864"/>
                </a:solidFill>
                <a:effectLst/>
                <a:latin typeface="Calibri" panose="020F0502020204030204" pitchFamily="34" charset="0"/>
                <a:ea typeface="Yu Mincho" panose="02020400000000000000" pitchFamily="18" charset="-128"/>
                <a:cs typeface="Shruti" panose="020B0502040204020203" pitchFamily="34" charset="0"/>
              </a:rPr>
              <a:t>pamamagitan</a:t>
            </a:r>
            <a:r>
              <a:rPr lang="en-US" sz="1000" kern="100" dirty="0">
                <a:solidFill>
                  <a:srgbClr val="1F3864"/>
                </a:solidFill>
                <a:effectLst/>
                <a:latin typeface="Calibri" panose="020F0502020204030204" pitchFamily="34" charset="0"/>
                <a:ea typeface="Yu Mincho" panose="02020400000000000000" pitchFamily="18" charset="-128"/>
                <a:cs typeface="Shruti" panose="020B0502040204020203" pitchFamily="34" charset="0"/>
              </a:rPr>
              <a:t> ng </a:t>
            </a:r>
            <a:r>
              <a:rPr lang="en-US" sz="1000" kern="100" dirty="0" err="1">
                <a:solidFill>
                  <a:srgbClr val="1F3864"/>
                </a:solidFill>
                <a:effectLst/>
                <a:latin typeface="Calibri" panose="020F0502020204030204" pitchFamily="34" charset="0"/>
                <a:ea typeface="Yu Mincho" panose="02020400000000000000" pitchFamily="18" charset="-128"/>
                <a:cs typeface="Shruti" panose="020B0502040204020203" pitchFamily="34" charset="0"/>
              </a:rPr>
              <a:t>paghahanap</a:t>
            </a:r>
            <a:r>
              <a:rPr lang="en-US" sz="1000" kern="100" dirty="0">
                <a:solidFill>
                  <a:srgbClr val="1F3864"/>
                </a:solidFill>
                <a:effectLst/>
                <a:latin typeface="Calibri" panose="020F0502020204030204" pitchFamily="34" charset="0"/>
                <a:ea typeface="Yu Mincho" panose="02020400000000000000" pitchFamily="18" charset="-128"/>
                <a:cs typeface="Shruti" panose="020B0502040204020203" pitchFamily="34" charset="0"/>
              </a:rPr>
              <a:t> ng </a:t>
            </a:r>
            <a:r>
              <a:rPr lang="en-US" sz="1000" kern="100" dirty="0" err="1">
                <a:solidFill>
                  <a:srgbClr val="1F3864"/>
                </a:solidFill>
                <a:effectLst/>
                <a:latin typeface="Calibri" panose="020F0502020204030204" pitchFamily="34" charset="0"/>
                <a:ea typeface="Yu Mincho" panose="02020400000000000000" pitchFamily="18" charset="-128"/>
                <a:cs typeface="Shruti" panose="020B0502040204020203" pitchFamily="34" charset="0"/>
              </a:rPr>
              <a:t>mga</a:t>
            </a:r>
            <a:r>
              <a:rPr lang="en-US" sz="1000" kern="100" dirty="0">
                <a:solidFill>
                  <a:srgbClr val="1F3864"/>
                </a:solidFill>
                <a:effectLst/>
                <a:latin typeface="Calibri" panose="020F0502020204030204" pitchFamily="34" charset="0"/>
                <a:ea typeface="Yu Mincho" panose="02020400000000000000" pitchFamily="18" charset="-128"/>
                <a:cs typeface="Shruti" panose="020B0502040204020203" pitchFamily="34" charset="0"/>
              </a:rPr>
              <a:t> </a:t>
            </a:r>
            <a:r>
              <a:rPr lang="en-US" sz="1000" kern="100" dirty="0" err="1">
                <a:solidFill>
                  <a:srgbClr val="1F3864"/>
                </a:solidFill>
                <a:effectLst/>
                <a:latin typeface="Calibri" panose="020F0502020204030204" pitchFamily="34" charset="0"/>
                <a:ea typeface="Yu Mincho" panose="02020400000000000000" pitchFamily="18" charset="-128"/>
                <a:cs typeface="Shruti" panose="020B0502040204020203" pitchFamily="34" charset="0"/>
              </a:rPr>
              <a:t>pangunahing</a:t>
            </a:r>
            <a:r>
              <a:rPr lang="en-US" sz="1000" kern="100" dirty="0">
                <a:solidFill>
                  <a:srgbClr val="1F3864"/>
                </a:solidFill>
                <a:effectLst/>
                <a:latin typeface="Calibri" panose="020F0502020204030204" pitchFamily="34" charset="0"/>
                <a:ea typeface="Yu Mincho" panose="02020400000000000000" pitchFamily="18" charset="-128"/>
                <a:cs typeface="Shruti" panose="020B0502040204020203" pitchFamily="34" charset="0"/>
              </a:rPr>
              <a:t> bagay para </a:t>
            </a:r>
            <a:r>
              <a:rPr lang="en-US" sz="1000" kern="100" dirty="0" err="1">
                <a:solidFill>
                  <a:srgbClr val="1F3864"/>
                </a:solidFill>
                <a:effectLst/>
                <a:latin typeface="Calibri" panose="020F0502020204030204" pitchFamily="34" charset="0"/>
                <a:ea typeface="Yu Mincho" panose="02020400000000000000" pitchFamily="18" charset="-128"/>
                <a:cs typeface="Shruti" panose="020B0502040204020203" pitchFamily="34" charset="0"/>
              </a:rPr>
              <a:t>makatulong</a:t>
            </a:r>
            <a:r>
              <a:rPr lang="en-US" sz="1000" kern="100" dirty="0">
                <a:solidFill>
                  <a:srgbClr val="1F3864"/>
                </a:solidFill>
                <a:effectLst/>
                <a:latin typeface="Calibri" panose="020F0502020204030204" pitchFamily="34" charset="0"/>
                <a:ea typeface="Yu Mincho" panose="02020400000000000000" pitchFamily="18" charset="-128"/>
                <a:cs typeface="Shruti" panose="020B0502040204020203" pitchFamily="34" charset="0"/>
              </a:rPr>
              <a:t> “</a:t>
            </a:r>
            <a:r>
              <a:rPr lang="en-US" sz="1000" kern="100" dirty="0" err="1">
                <a:solidFill>
                  <a:srgbClr val="1F3864"/>
                </a:solidFill>
                <a:effectLst/>
                <a:latin typeface="Calibri" panose="020F0502020204030204" pitchFamily="34" charset="0"/>
                <a:ea typeface="Yu Mincho" panose="02020400000000000000" pitchFamily="18" charset="-128"/>
                <a:cs typeface="Shruti" panose="020B0502040204020203" pitchFamily="34" charset="0"/>
              </a:rPr>
              <a:t>ibida</a:t>
            </a:r>
            <a:r>
              <a:rPr lang="en-US" sz="1000" kern="100" dirty="0">
                <a:solidFill>
                  <a:srgbClr val="1F3864"/>
                </a:solidFill>
                <a:effectLst/>
                <a:latin typeface="Calibri" panose="020F0502020204030204" pitchFamily="34" charset="0"/>
                <a:ea typeface="Yu Mincho" panose="02020400000000000000" pitchFamily="18" charset="-128"/>
                <a:cs typeface="Shruti" panose="020B0502040204020203" pitchFamily="34" charset="0"/>
              </a:rPr>
              <a:t> ang </a:t>
            </a:r>
            <a:r>
              <a:rPr lang="en-US" sz="1000" kern="100" dirty="0" err="1">
                <a:solidFill>
                  <a:srgbClr val="1F3864"/>
                </a:solidFill>
                <a:effectLst/>
                <a:latin typeface="Calibri" panose="020F0502020204030204" pitchFamily="34" charset="0"/>
                <a:ea typeface="Yu Mincho" panose="02020400000000000000" pitchFamily="18" charset="-128"/>
                <a:cs typeface="Shruti" panose="020B0502040204020203" pitchFamily="34" charset="0"/>
              </a:rPr>
              <a:t>iyong</a:t>
            </a:r>
            <a:r>
              <a:rPr lang="en-US" sz="1000" kern="100" dirty="0">
                <a:solidFill>
                  <a:srgbClr val="1F3864"/>
                </a:solidFill>
                <a:effectLst/>
                <a:latin typeface="Calibri" panose="020F0502020204030204" pitchFamily="34" charset="0"/>
                <a:ea typeface="Yu Mincho" panose="02020400000000000000" pitchFamily="18" charset="-128"/>
                <a:cs typeface="Shruti" panose="020B0502040204020203" pitchFamily="34" charset="0"/>
              </a:rPr>
              <a:t> </a:t>
            </a:r>
            <a:r>
              <a:rPr lang="en-US" sz="1000" kern="100" dirty="0" err="1">
                <a:solidFill>
                  <a:srgbClr val="1F3864"/>
                </a:solidFill>
                <a:effectLst/>
                <a:latin typeface="Calibri" panose="020F0502020204030204" pitchFamily="34" charset="0"/>
                <a:ea typeface="Yu Mincho" panose="02020400000000000000" pitchFamily="18" charset="-128"/>
                <a:cs typeface="Shruti" panose="020B0502040204020203" pitchFamily="34" charset="0"/>
              </a:rPr>
              <a:t>sarili</a:t>
            </a:r>
            <a:r>
              <a:rPr lang="en-US" sz="1000" kern="100" dirty="0">
                <a:solidFill>
                  <a:srgbClr val="1F3864"/>
                </a:solidFill>
                <a:effectLst/>
                <a:latin typeface="Calibri" panose="020F0502020204030204" pitchFamily="34" charset="0"/>
                <a:ea typeface="Yu Mincho" panose="02020400000000000000" pitchFamily="18" charset="-128"/>
                <a:cs typeface="Shruti" panose="020B0502040204020203" pitchFamily="34" charset="0"/>
              </a:rPr>
              <a:t>” </a:t>
            </a:r>
            <a:r>
              <a:rPr lang="en-US" sz="1000" kern="100" dirty="0" err="1">
                <a:solidFill>
                  <a:srgbClr val="1F3864"/>
                </a:solidFill>
                <a:effectLst/>
                <a:latin typeface="Calibri" panose="020F0502020204030204" pitchFamily="34" charset="0"/>
                <a:ea typeface="Yu Mincho" panose="02020400000000000000" pitchFamily="18" charset="-128"/>
                <a:cs typeface="Shruti" panose="020B0502040204020203" pitchFamily="34" charset="0"/>
              </a:rPr>
              <a:t>sa</a:t>
            </a:r>
            <a:r>
              <a:rPr lang="en-US" sz="1000" kern="100" dirty="0">
                <a:solidFill>
                  <a:srgbClr val="1F3864"/>
                </a:solidFill>
                <a:effectLst/>
                <a:latin typeface="Calibri" panose="020F0502020204030204" pitchFamily="34" charset="0"/>
                <a:ea typeface="Yu Mincho" panose="02020400000000000000" pitchFamily="18" charset="-128"/>
                <a:cs typeface="Shruti" panose="020B0502040204020203" pitchFamily="34" charset="0"/>
              </a:rPr>
              <a:t> </a:t>
            </a:r>
            <a:r>
              <a:rPr lang="en-US" sz="1000" kern="100" dirty="0" err="1">
                <a:solidFill>
                  <a:srgbClr val="1F3864"/>
                </a:solidFill>
                <a:effectLst/>
                <a:latin typeface="Calibri" panose="020F0502020204030204" pitchFamily="34" charset="0"/>
                <a:ea typeface="Yu Mincho" panose="02020400000000000000" pitchFamily="18" charset="-128"/>
                <a:cs typeface="Shruti" panose="020B0502040204020203" pitchFamily="34" charset="0"/>
              </a:rPr>
              <a:t>isang</a:t>
            </a:r>
            <a:r>
              <a:rPr lang="en-US" sz="1000" kern="100" dirty="0">
                <a:solidFill>
                  <a:srgbClr val="1F3864"/>
                </a:solidFill>
                <a:effectLst/>
                <a:latin typeface="Calibri" panose="020F0502020204030204" pitchFamily="34" charset="0"/>
                <a:ea typeface="Yu Mincho" panose="02020400000000000000" pitchFamily="18" charset="-128"/>
                <a:cs typeface="Shruti" panose="020B0502040204020203" pitchFamily="34" charset="0"/>
              </a:rPr>
              <a:t> </a:t>
            </a:r>
            <a:r>
              <a:rPr lang="en-US" sz="1000" kern="100" dirty="0" err="1">
                <a:solidFill>
                  <a:srgbClr val="1F3864"/>
                </a:solidFill>
                <a:effectLst/>
                <a:latin typeface="Calibri" panose="020F0502020204030204" pitchFamily="34" charset="0"/>
                <a:ea typeface="Yu Mincho" panose="02020400000000000000" pitchFamily="18" charset="-128"/>
                <a:cs typeface="Shruti" panose="020B0502040204020203" pitchFamily="34" charset="0"/>
              </a:rPr>
              <a:t>taga-empleyo</a:t>
            </a:r>
            <a:endParaRPr lang="en-US" sz="1000" kern="100" dirty="0">
              <a:effectLst/>
              <a:latin typeface="Calibri" panose="020F0502020204030204" pitchFamily="34" charset="0"/>
              <a:ea typeface="Yu Mincho" panose="02020400000000000000" pitchFamily="18" charset="-128"/>
              <a:cs typeface="Shruti" panose="020B0502040204020203" pitchFamily="34" charset="0"/>
            </a:endParaRPr>
          </a:p>
          <a:p>
            <a:pPr marL="0" marR="0">
              <a:spcBef>
                <a:spcPts val="0"/>
              </a:spcBef>
              <a:spcAft>
                <a:spcPts val="800"/>
              </a:spcAft>
            </a:pPr>
            <a:r>
              <a:rPr lang="en-US" sz="1000" b="1" dirty="0" err="1">
                <a:solidFill>
                  <a:srgbClr val="CD7705"/>
                </a:solidFill>
                <a:effectLst/>
                <a:latin typeface="Calibri" panose="020F0502020204030204" pitchFamily="34" charset="0"/>
                <a:ea typeface="Yu Mincho" panose="02020400000000000000" pitchFamily="18" charset="-128"/>
                <a:cs typeface="Shruti" panose="020B0502040204020203" pitchFamily="34" charset="0"/>
              </a:rPr>
              <a:t>Pangalan</a:t>
            </a:r>
            <a:r>
              <a:rPr lang="en-US" sz="1000" b="1" dirty="0">
                <a:solidFill>
                  <a:srgbClr val="CD7705"/>
                </a:solidFill>
                <a:effectLst/>
                <a:latin typeface="Calibri" panose="020F0502020204030204" pitchFamily="34" charset="0"/>
                <a:ea typeface="Yu Mincho" panose="02020400000000000000" pitchFamily="18" charset="-128"/>
                <a:cs typeface="Shruti" panose="020B0502040204020203" pitchFamily="34" charset="0"/>
              </a:rPr>
              <a:t>:</a:t>
            </a:r>
          </a:p>
          <a:p>
            <a:pPr marL="0" marR="0">
              <a:spcBef>
                <a:spcPts val="0"/>
              </a:spcBef>
              <a:spcAft>
                <a:spcPts val="800"/>
              </a:spcAft>
            </a:pPr>
            <a:endParaRPr lang="en-US" sz="1000" b="1" dirty="0">
              <a:solidFill>
                <a:srgbClr val="CD7705"/>
              </a:solidFill>
              <a:effectLst/>
              <a:latin typeface="Calibri" panose="020F0502020204030204" pitchFamily="34" charset="0"/>
              <a:ea typeface="Yu Mincho" panose="02020400000000000000" pitchFamily="18" charset="-128"/>
              <a:cs typeface="Shruti" panose="020B0502040204020203" pitchFamily="34" charset="0"/>
            </a:endParaRPr>
          </a:p>
          <a:p>
            <a:pPr marL="0" marR="0">
              <a:spcBef>
                <a:spcPts val="0"/>
              </a:spcBef>
              <a:spcAft>
                <a:spcPts val="800"/>
              </a:spcAft>
            </a:pPr>
            <a:endParaRPr lang="en-US" sz="1000" kern="100" dirty="0">
              <a:effectLst/>
              <a:latin typeface="Calibri BODY"/>
              <a:ea typeface="Yu Mincho" panose="02020400000000000000" pitchFamily="18" charset="-128"/>
              <a:cs typeface="Shruti" panose="020B0502040204020203" pitchFamily="34" charset="0"/>
            </a:endParaRPr>
          </a:p>
        </p:txBody>
      </p:sp>
      <p:graphicFrame>
        <p:nvGraphicFramePr>
          <p:cNvPr id="21" name="Table 20">
            <a:extLst>
              <a:ext uri="{FF2B5EF4-FFF2-40B4-BE49-F238E27FC236}">
                <a16:creationId xmlns:a16="http://schemas.microsoft.com/office/drawing/2014/main" id="{70F02C08-FDC2-99B4-C78F-7A444B600657}"/>
              </a:ext>
            </a:extLst>
          </p:cNvPr>
          <p:cNvGraphicFramePr>
            <a:graphicFrameLocks noGrp="1"/>
          </p:cNvGraphicFramePr>
          <p:nvPr>
            <p:extLst>
              <p:ext uri="{D42A27DB-BD31-4B8C-83A1-F6EECF244321}">
                <p14:modId xmlns:p14="http://schemas.microsoft.com/office/powerpoint/2010/main" val="1436979928"/>
              </p:ext>
            </p:extLst>
          </p:nvPr>
        </p:nvGraphicFramePr>
        <p:xfrm>
          <a:off x="6891705" y="2855025"/>
          <a:ext cx="4383742" cy="2651125"/>
        </p:xfrm>
        <a:graphic>
          <a:graphicData uri="http://schemas.openxmlformats.org/drawingml/2006/table">
            <a:tbl>
              <a:tblPr firstRow="1" firstCol="1" bandRow="1">
                <a:tableStyleId>{5C22544A-7EE6-4342-B048-85BDC9FD1C3A}</a:tableStyleId>
              </a:tblPr>
              <a:tblGrid>
                <a:gridCol w="2191871">
                  <a:extLst>
                    <a:ext uri="{9D8B030D-6E8A-4147-A177-3AD203B41FA5}">
                      <a16:colId xmlns:a16="http://schemas.microsoft.com/office/drawing/2014/main" val="3176243950"/>
                    </a:ext>
                  </a:extLst>
                </a:gridCol>
                <a:gridCol w="2191871">
                  <a:extLst>
                    <a:ext uri="{9D8B030D-6E8A-4147-A177-3AD203B41FA5}">
                      <a16:colId xmlns:a16="http://schemas.microsoft.com/office/drawing/2014/main" val="3710105098"/>
                    </a:ext>
                  </a:extLst>
                </a:gridCol>
              </a:tblGrid>
              <a:tr h="0">
                <a:tc>
                  <a:txBody>
                    <a:bodyPr/>
                    <a:lstStyle/>
                    <a:p>
                      <a:pPr marL="0" marR="0">
                        <a:lnSpc>
                          <a:spcPct val="107000"/>
                        </a:lnSpc>
                        <a:spcBef>
                          <a:spcPts val="0"/>
                        </a:spcBef>
                        <a:spcAft>
                          <a:spcPts val="0"/>
                        </a:spcAft>
                      </a:pPr>
                      <a:r>
                        <a:rPr lang="en-US" sz="1100" b="0" kern="100" dirty="0">
                          <a:solidFill>
                            <a:schemeClr val="tx1"/>
                          </a:solidFill>
                          <a:effectLst/>
                        </a:rPr>
                        <a:t>Mga </a:t>
                      </a:r>
                      <a:r>
                        <a:rPr lang="en-US" sz="1100" b="0" kern="100" dirty="0" err="1">
                          <a:solidFill>
                            <a:schemeClr val="tx1"/>
                          </a:solidFill>
                          <a:effectLst/>
                        </a:rPr>
                        <a:t>Pangarap</a:t>
                      </a:r>
                      <a:r>
                        <a:rPr lang="en-US" sz="1100" b="0" kern="100" dirty="0">
                          <a:solidFill>
                            <a:schemeClr val="tx1"/>
                          </a:solidFill>
                          <a:effectLst/>
                        </a:rPr>
                        <a:t> at </a:t>
                      </a:r>
                      <a:r>
                        <a:rPr lang="en-US" sz="1100" b="0" kern="100" dirty="0" err="1">
                          <a:solidFill>
                            <a:schemeClr val="tx1"/>
                          </a:solidFill>
                          <a:effectLst/>
                        </a:rPr>
                        <a:t>Layunin</a:t>
                      </a:r>
                      <a:endParaRPr lang="en-US" sz="1100" b="0" kern="100" dirty="0">
                        <a:solidFill>
                          <a:schemeClr val="tx1"/>
                        </a:solidFill>
                        <a:effectLst/>
                        <a:latin typeface="Calibri" panose="020F0502020204030204" pitchFamily="34" charset="0"/>
                        <a:ea typeface="Yu Mincho" panose="02020400000000000000" pitchFamily="18" charset="-128"/>
                        <a:cs typeface="Shruti" panose="020B0502040204020203" pitchFamily="34"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1100" b="0" kern="100">
                          <a:solidFill>
                            <a:schemeClr val="tx1"/>
                          </a:solidFill>
                          <a:effectLst/>
                        </a:rPr>
                        <a:t>Mga Kasanayan at Kaalaman</a:t>
                      </a:r>
                    </a:p>
                    <a:p>
                      <a:pPr marL="0" marR="0">
                        <a:lnSpc>
                          <a:spcPct val="107000"/>
                        </a:lnSpc>
                        <a:spcBef>
                          <a:spcPts val="0"/>
                        </a:spcBef>
                        <a:spcAft>
                          <a:spcPts val="0"/>
                        </a:spcAft>
                      </a:pPr>
                      <a:r>
                        <a:rPr lang="en-US" sz="1100" b="0" kern="100">
                          <a:solidFill>
                            <a:schemeClr val="tx1"/>
                          </a:solidFill>
                          <a:effectLst/>
                        </a:rPr>
                        <a:t> </a:t>
                      </a:r>
                    </a:p>
                    <a:p>
                      <a:pPr marL="0" marR="0">
                        <a:lnSpc>
                          <a:spcPct val="107000"/>
                        </a:lnSpc>
                        <a:spcBef>
                          <a:spcPts val="0"/>
                        </a:spcBef>
                        <a:spcAft>
                          <a:spcPts val="0"/>
                        </a:spcAft>
                      </a:pPr>
                      <a:r>
                        <a:rPr lang="en-US" sz="1100" b="0" kern="100">
                          <a:solidFill>
                            <a:schemeClr val="tx1"/>
                          </a:solidFill>
                          <a:effectLst/>
                        </a:rPr>
                        <a:t> </a:t>
                      </a:r>
                      <a:endParaRPr lang="en-US" sz="1100" b="0" kern="100">
                        <a:solidFill>
                          <a:schemeClr val="tx1"/>
                        </a:solidFill>
                        <a:effectLst/>
                        <a:latin typeface="Calibri" panose="020F0502020204030204" pitchFamily="34" charset="0"/>
                        <a:ea typeface="Yu Mincho" panose="02020400000000000000" pitchFamily="18" charset="-128"/>
                        <a:cs typeface="Shruti" panose="020B0502040204020203" pitchFamily="34" charset="0"/>
                      </a:endParaRPr>
                    </a:p>
                  </a:txBody>
                  <a:tcPr marL="68580" marR="68580" marT="0" marB="0">
                    <a:solidFill>
                      <a:schemeClr val="bg1"/>
                    </a:solidFill>
                  </a:tcPr>
                </a:tc>
                <a:extLst>
                  <a:ext uri="{0D108BD9-81ED-4DB2-BD59-A6C34878D82A}">
                    <a16:rowId xmlns:a16="http://schemas.microsoft.com/office/drawing/2014/main" val="654370786"/>
                  </a:ext>
                </a:extLst>
              </a:tr>
              <a:tr h="0">
                <a:tc>
                  <a:txBody>
                    <a:bodyPr/>
                    <a:lstStyle/>
                    <a:p>
                      <a:pPr marL="0" marR="0">
                        <a:lnSpc>
                          <a:spcPct val="107000"/>
                        </a:lnSpc>
                        <a:spcBef>
                          <a:spcPts val="0"/>
                        </a:spcBef>
                        <a:spcAft>
                          <a:spcPts val="0"/>
                        </a:spcAft>
                      </a:pPr>
                      <a:r>
                        <a:rPr lang="en-US" sz="1100" b="0" kern="100">
                          <a:solidFill>
                            <a:schemeClr val="tx1"/>
                          </a:solidFill>
                          <a:effectLst/>
                        </a:rPr>
                        <a:t>Mga Istilo para Matuto</a:t>
                      </a:r>
                      <a:endParaRPr lang="en-US" sz="1100" b="0" kern="100">
                        <a:solidFill>
                          <a:schemeClr val="tx1"/>
                        </a:solidFill>
                        <a:effectLst/>
                        <a:latin typeface="Calibri" panose="020F0502020204030204" pitchFamily="34" charset="0"/>
                        <a:ea typeface="Yu Mincho" panose="02020400000000000000" pitchFamily="18" charset="-128"/>
                        <a:cs typeface="Shruti" panose="020B0502040204020203" pitchFamily="34"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1100" b="0" kern="100" dirty="0">
                          <a:solidFill>
                            <a:schemeClr val="tx1"/>
                          </a:solidFill>
                          <a:effectLst/>
                        </a:rPr>
                        <a:t>Mga </a:t>
                      </a:r>
                      <a:r>
                        <a:rPr lang="en-US" sz="1100" b="0" kern="100" dirty="0" err="1">
                          <a:solidFill>
                            <a:schemeClr val="tx1"/>
                          </a:solidFill>
                          <a:effectLst/>
                        </a:rPr>
                        <a:t>Interes</a:t>
                      </a:r>
                      <a:r>
                        <a:rPr lang="en-US" sz="1100" b="0" kern="100" dirty="0">
                          <a:solidFill>
                            <a:schemeClr val="tx1"/>
                          </a:solidFill>
                          <a:effectLst/>
                        </a:rPr>
                        <a:t> at </a:t>
                      </a:r>
                      <a:r>
                        <a:rPr lang="en-US" sz="1100" b="0" kern="100" dirty="0" err="1">
                          <a:solidFill>
                            <a:schemeClr val="tx1"/>
                          </a:solidFill>
                          <a:effectLst/>
                        </a:rPr>
                        <a:t>Talento</a:t>
                      </a:r>
                      <a:endParaRPr lang="en-US" sz="1100" b="0" kern="100" dirty="0">
                        <a:solidFill>
                          <a:schemeClr val="tx1"/>
                        </a:solidFill>
                        <a:effectLst/>
                      </a:endParaRPr>
                    </a:p>
                    <a:p>
                      <a:pPr marL="0" marR="0">
                        <a:lnSpc>
                          <a:spcPct val="107000"/>
                        </a:lnSpc>
                        <a:spcBef>
                          <a:spcPts val="0"/>
                        </a:spcBef>
                        <a:spcAft>
                          <a:spcPts val="0"/>
                        </a:spcAft>
                      </a:pPr>
                      <a:r>
                        <a:rPr lang="en-US" sz="1100" b="0" kern="100" dirty="0">
                          <a:solidFill>
                            <a:schemeClr val="tx1"/>
                          </a:solidFill>
                          <a:effectLst/>
                        </a:rPr>
                        <a:t> </a:t>
                      </a:r>
                    </a:p>
                    <a:p>
                      <a:pPr marL="0" marR="0">
                        <a:lnSpc>
                          <a:spcPct val="107000"/>
                        </a:lnSpc>
                        <a:spcBef>
                          <a:spcPts val="0"/>
                        </a:spcBef>
                        <a:spcAft>
                          <a:spcPts val="0"/>
                        </a:spcAft>
                      </a:pPr>
                      <a:r>
                        <a:rPr lang="en-US" sz="1100" b="0" kern="100" dirty="0">
                          <a:solidFill>
                            <a:schemeClr val="tx1"/>
                          </a:solidFill>
                          <a:effectLst/>
                        </a:rPr>
                        <a:t> </a:t>
                      </a:r>
                      <a:endParaRPr lang="en-US" sz="1100" b="0" kern="100" dirty="0">
                        <a:solidFill>
                          <a:schemeClr val="tx1"/>
                        </a:solidFill>
                        <a:effectLst/>
                        <a:latin typeface="Calibri" panose="020F0502020204030204" pitchFamily="34" charset="0"/>
                        <a:ea typeface="Yu Mincho" panose="02020400000000000000" pitchFamily="18" charset="-128"/>
                        <a:cs typeface="Shruti" panose="020B0502040204020203" pitchFamily="34" charset="0"/>
                      </a:endParaRPr>
                    </a:p>
                  </a:txBody>
                  <a:tcPr marL="68580" marR="68580" marT="0" marB="0">
                    <a:solidFill>
                      <a:schemeClr val="bg1"/>
                    </a:solidFill>
                  </a:tcPr>
                </a:tc>
                <a:extLst>
                  <a:ext uri="{0D108BD9-81ED-4DB2-BD59-A6C34878D82A}">
                    <a16:rowId xmlns:a16="http://schemas.microsoft.com/office/drawing/2014/main" val="3640809565"/>
                  </a:ext>
                </a:extLst>
              </a:tr>
              <a:tr h="0">
                <a:tc>
                  <a:txBody>
                    <a:bodyPr/>
                    <a:lstStyle/>
                    <a:p>
                      <a:pPr marL="0" marR="0">
                        <a:lnSpc>
                          <a:spcPct val="107000"/>
                        </a:lnSpc>
                        <a:spcBef>
                          <a:spcPts val="0"/>
                        </a:spcBef>
                        <a:spcAft>
                          <a:spcPts val="0"/>
                        </a:spcAft>
                      </a:pPr>
                      <a:r>
                        <a:rPr lang="en-US" sz="1100" b="0" kern="100" dirty="0">
                          <a:solidFill>
                            <a:schemeClr val="tx1"/>
                          </a:solidFill>
                          <a:effectLst/>
                        </a:rPr>
                        <a:t>Mga </a:t>
                      </a:r>
                      <a:r>
                        <a:rPr lang="en-US" sz="1100" b="0" kern="100" dirty="0" err="1">
                          <a:solidFill>
                            <a:schemeClr val="tx1"/>
                          </a:solidFill>
                          <a:effectLst/>
                        </a:rPr>
                        <a:t>Positibong</a:t>
                      </a:r>
                      <a:r>
                        <a:rPr lang="en-US" sz="1100" b="0" kern="100" dirty="0">
                          <a:solidFill>
                            <a:schemeClr val="tx1"/>
                          </a:solidFill>
                          <a:effectLst/>
                        </a:rPr>
                        <a:t> </a:t>
                      </a:r>
                      <a:r>
                        <a:rPr lang="en-US" sz="1100" b="0" kern="100" dirty="0" err="1">
                          <a:solidFill>
                            <a:schemeClr val="tx1"/>
                          </a:solidFill>
                          <a:effectLst/>
                        </a:rPr>
                        <a:t>Katangian</a:t>
                      </a:r>
                      <a:r>
                        <a:rPr lang="en-US" sz="1100" b="0" kern="100" dirty="0">
                          <a:solidFill>
                            <a:schemeClr val="tx1"/>
                          </a:solidFill>
                          <a:effectLst/>
                        </a:rPr>
                        <a:t> ng </a:t>
                      </a:r>
                      <a:r>
                        <a:rPr lang="en-US" sz="1100" b="0" kern="100" dirty="0" err="1">
                          <a:solidFill>
                            <a:schemeClr val="tx1"/>
                          </a:solidFill>
                          <a:effectLst/>
                        </a:rPr>
                        <a:t>Personalidad</a:t>
                      </a:r>
                      <a:endParaRPr lang="en-US" sz="1100" b="0" kern="100" dirty="0">
                        <a:solidFill>
                          <a:schemeClr val="tx1"/>
                        </a:solidFill>
                        <a:effectLst/>
                        <a:latin typeface="Calibri" panose="020F0502020204030204" pitchFamily="34" charset="0"/>
                        <a:ea typeface="Yu Mincho" panose="02020400000000000000" pitchFamily="18" charset="-128"/>
                        <a:cs typeface="Shruti" panose="020B0502040204020203" pitchFamily="34"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1100" b="0" kern="100" dirty="0">
                          <a:solidFill>
                            <a:schemeClr val="tx1"/>
                          </a:solidFill>
                          <a:effectLst/>
                        </a:rPr>
                        <a:t>Mga </a:t>
                      </a:r>
                      <a:r>
                        <a:rPr lang="en-US" sz="1100" b="0" kern="100" dirty="0" err="1">
                          <a:solidFill>
                            <a:schemeClr val="tx1"/>
                          </a:solidFill>
                          <a:effectLst/>
                        </a:rPr>
                        <a:t>Pagpapahalaga</a:t>
                      </a:r>
                      <a:endParaRPr lang="en-US" sz="1100" b="0" kern="100" dirty="0">
                        <a:solidFill>
                          <a:schemeClr val="tx1"/>
                        </a:solidFill>
                        <a:effectLst/>
                      </a:endParaRPr>
                    </a:p>
                    <a:p>
                      <a:pPr marL="0" marR="0">
                        <a:lnSpc>
                          <a:spcPct val="107000"/>
                        </a:lnSpc>
                        <a:spcBef>
                          <a:spcPts val="0"/>
                        </a:spcBef>
                        <a:spcAft>
                          <a:spcPts val="0"/>
                        </a:spcAft>
                      </a:pPr>
                      <a:r>
                        <a:rPr lang="en-US" sz="1100" b="0" kern="100" dirty="0">
                          <a:solidFill>
                            <a:schemeClr val="tx1"/>
                          </a:solidFill>
                          <a:effectLst/>
                        </a:rPr>
                        <a:t> </a:t>
                      </a:r>
                    </a:p>
                    <a:p>
                      <a:pPr marL="0" marR="0">
                        <a:lnSpc>
                          <a:spcPct val="107000"/>
                        </a:lnSpc>
                        <a:spcBef>
                          <a:spcPts val="0"/>
                        </a:spcBef>
                        <a:spcAft>
                          <a:spcPts val="0"/>
                        </a:spcAft>
                      </a:pPr>
                      <a:r>
                        <a:rPr lang="en-US" sz="1100" b="0" kern="100" dirty="0">
                          <a:solidFill>
                            <a:schemeClr val="tx1"/>
                          </a:solidFill>
                          <a:effectLst/>
                        </a:rPr>
                        <a:t> </a:t>
                      </a:r>
                      <a:endParaRPr lang="en-US" sz="1100" b="0" kern="100" dirty="0">
                        <a:solidFill>
                          <a:schemeClr val="tx1"/>
                        </a:solidFill>
                        <a:effectLst/>
                        <a:latin typeface="Calibri" panose="020F0502020204030204" pitchFamily="34" charset="0"/>
                        <a:ea typeface="Yu Mincho" panose="02020400000000000000" pitchFamily="18" charset="-128"/>
                        <a:cs typeface="Shruti" panose="020B0502040204020203" pitchFamily="34" charset="0"/>
                      </a:endParaRPr>
                    </a:p>
                  </a:txBody>
                  <a:tcPr marL="68580" marR="68580" marT="0" marB="0">
                    <a:solidFill>
                      <a:schemeClr val="bg1"/>
                    </a:solidFill>
                  </a:tcPr>
                </a:tc>
                <a:extLst>
                  <a:ext uri="{0D108BD9-81ED-4DB2-BD59-A6C34878D82A}">
                    <a16:rowId xmlns:a16="http://schemas.microsoft.com/office/drawing/2014/main" val="1308196294"/>
                  </a:ext>
                </a:extLst>
              </a:tr>
              <a:tr h="0">
                <a:tc>
                  <a:txBody>
                    <a:bodyPr/>
                    <a:lstStyle/>
                    <a:p>
                      <a:pPr marL="0" marR="0">
                        <a:lnSpc>
                          <a:spcPct val="107000"/>
                        </a:lnSpc>
                        <a:spcBef>
                          <a:spcPts val="0"/>
                        </a:spcBef>
                        <a:spcAft>
                          <a:spcPts val="0"/>
                        </a:spcAft>
                      </a:pPr>
                      <a:r>
                        <a:rPr lang="en-US" sz="1100" b="0" kern="100">
                          <a:solidFill>
                            <a:schemeClr val="tx1"/>
                          </a:solidFill>
                          <a:effectLst/>
                        </a:rPr>
                        <a:t>Mga Gusto sa Kapaligiran</a:t>
                      </a:r>
                      <a:endParaRPr lang="en-US" sz="1100" b="0" kern="100">
                        <a:solidFill>
                          <a:schemeClr val="tx1"/>
                        </a:solidFill>
                        <a:effectLst/>
                        <a:latin typeface="Calibri" panose="020F0502020204030204" pitchFamily="34" charset="0"/>
                        <a:ea typeface="Yu Mincho" panose="02020400000000000000" pitchFamily="18" charset="-128"/>
                        <a:cs typeface="Shruti" panose="020B0502040204020203" pitchFamily="34"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1100" b="0" kern="100" dirty="0">
                          <a:solidFill>
                            <a:schemeClr val="tx1"/>
                          </a:solidFill>
                          <a:effectLst/>
                        </a:rPr>
                        <a:t>Mga Hindi Gusto, </a:t>
                      </a:r>
                      <a:r>
                        <a:rPr lang="en-US" sz="1100" b="0" kern="100" dirty="0" err="1">
                          <a:solidFill>
                            <a:schemeClr val="tx1"/>
                          </a:solidFill>
                          <a:effectLst/>
                        </a:rPr>
                        <a:t>Kakaibang</a:t>
                      </a:r>
                      <a:r>
                        <a:rPr lang="en-US" sz="1100" b="0" kern="100" dirty="0">
                          <a:solidFill>
                            <a:schemeClr val="tx1"/>
                          </a:solidFill>
                          <a:effectLst/>
                        </a:rPr>
                        <a:t> </a:t>
                      </a:r>
                      <a:r>
                        <a:rPr lang="en-US" sz="1100" b="0" kern="100" dirty="0" err="1">
                          <a:solidFill>
                            <a:schemeClr val="tx1"/>
                          </a:solidFill>
                          <a:effectLst/>
                        </a:rPr>
                        <a:t>Katangian</a:t>
                      </a:r>
                      <a:r>
                        <a:rPr lang="en-US" sz="1100" b="0" kern="100" dirty="0">
                          <a:solidFill>
                            <a:schemeClr val="tx1"/>
                          </a:solidFill>
                          <a:effectLst/>
                        </a:rPr>
                        <a:t>, </a:t>
                      </a:r>
                      <a:r>
                        <a:rPr lang="en-US" sz="1100" b="0" kern="100" dirty="0" err="1">
                          <a:solidFill>
                            <a:schemeClr val="tx1"/>
                          </a:solidFill>
                          <a:effectLst/>
                        </a:rPr>
                        <a:t>Kakatuwang</a:t>
                      </a:r>
                      <a:r>
                        <a:rPr lang="en-US" sz="1100" b="0" kern="100" dirty="0">
                          <a:solidFill>
                            <a:schemeClr val="tx1"/>
                          </a:solidFill>
                          <a:effectLst/>
                        </a:rPr>
                        <a:t> </a:t>
                      </a:r>
                      <a:r>
                        <a:rPr lang="en-US" sz="1100" b="0" kern="100" dirty="0" err="1">
                          <a:solidFill>
                            <a:schemeClr val="tx1"/>
                          </a:solidFill>
                          <a:effectLst/>
                        </a:rPr>
                        <a:t>Katangian</a:t>
                      </a:r>
                      <a:endParaRPr lang="en-US" sz="1100" b="0" kern="100" dirty="0">
                        <a:solidFill>
                          <a:schemeClr val="tx1"/>
                        </a:solidFill>
                        <a:effectLst/>
                      </a:endParaRPr>
                    </a:p>
                    <a:p>
                      <a:pPr marL="0" marR="0">
                        <a:lnSpc>
                          <a:spcPct val="107000"/>
                        </a:lnSpc>
                        <a:spcBef>
                          <a:spcPts val="0"/>
                        </a:spcBef>
                        <a:spcAft>
                          <a:spcPts val="0"/>
                        </a:spcAft>
                      </a:pPr>
                      <a:r>
                        <a:rPr lang="en-US" sz="1100" b="0" kern="100" dirty="0">
                          <a:solidFill>
                            <a:schemeClr val="tx1"/>
                          </a:solidFill>
                          <a:effectLst/>
                        </a:rPr>
                        <a:t> </a:t>
                      </a:r>
                      <a:endParaRPr lang="en-US" sz="1100" b="0" kern="100" dirty="0">
                        <a:solidFill>
                          <a:schemeClr val="tx1"/>
                        </a:solidFill>
                        <a:effectLst/>
                        <a:latin typeface="Calibri" panose="020F0502020204030204" pitchFamily="34" charset="0"/>
                        <a:ea typeface="Yu Mincho" panose="02020400000000000000" pitchFamily="18" charset="-128"/>
                        <a:cs typeface="Shruti" panose="020B0502040204020203" pitchFamily="34" charset="0"/>
                      </a:endParaRPr>
                    </a:p>
                  </a:txBody>
                  <a:tcPr marL="68580" marR="68580" marT="0" marB="0">
                    <a:solidFill>
                      <a:schemeClr val="bg1"/>
                    </a:solidFill>
                  </a:tcPr>
                </a:tc>
                <a:extLst>
                  <a:ext uri="{0D108BD9-81ED-4DB2-BD59-A6C34878D82A}">
                    <a16:rowId xmlns:a16="http://schemas.microsoft.com/office/drawing/2014/main" val="1052243247"/>
                  </a:ext>
                </a:extLst>
              </a:tr>
              <a:tr h="0">
                <a:tc>
                  <a:txBody>
                    <a:bodyPr/>
                    <a:lstStyle/>
                    <a:p>
                      <a:pPr marL="0" marR="0">
                        <a:lnSpc>
                          <a:spcPct val="107000"/>
                        </a:lnSpc>
                        <a:spcBef>
                          <a:spcPts val="0"/>
                        </a:spcBef>
                        <a:spcAft>
                          <a:spcPts val="0"/>
                        </a:spcAft>
                      </a:pPr>
                      <a:r>
                        <a:rPr lang="en-US" sz="1100" b="0" kern="100" dirty="0">
                          <a:solidFill>
                            <a:schemeClr val="tx1"/>
                          </a:solidFill>
                          <a:effectLst/>
                        </a:rPr>
                        <a:t>Mga </a:t>
                      </a:r>
                      <a:r>
                        <a:rPr lang="en-US" sz="1100" b="0" kern="100" dirty="0" err="1">
                          <a:solidFill>
                            <a:schemeClr val="tx1"/>
                          </a:solidFill>
                          <a:effectLst/>
                        </a:rPr>
                        <a:t>Karanasan</a:t>
                      </a:r>
                      <a:r>
                        <a:rPr lang="en-US" sz="1100" b="0" kern="100" dirty="0">
                          <a:solidFill>
                            <a:schemeClr val="tx1"/>
                          </a:solidFill>
                          <a:effectLst/>
                        </a:rPr>
                        <a:t> </a:t>
                      </a:r>
                      <a:r>
                        <a:rPr lang="en-US" sz="1100" b="0" kern="100" dirty="0" err="1">
                          <a:solidFill>
                            <a:schemeClr val="tx1"/>
                          </a:solidFill>
                          <a:effectLst/>
                        </a:rPr>
                        <a:t>sa</a:t>
                      </a:r>
                      <a:r>
                        <a:rPr lang="en-US" sz="1100" b="0" kern="100" dirty="0">
                          <a:solidFill>
                            <a:schemeClr val="tx1"/>
                          </a:solidFill>
                          <a:effectLst/>
                        </a:rPr>
                        <a:t> </a:t>
                      </a:r>
                      <a:r>
                        <a:rPr lang="en-US" sz="1100" b="0" kern="100" dirty="0" err="1">
                          <a:solidFill>
                            <a:schemeClr val="tx1"/>
                          </a:solidFill>
                          <a:effectLst/>
                        </a:rPr>
                        <a:t>Trabaho</a:t>
                      </a:r>
                      <a:endParaRPr lang="en-US" sz="1100" b="0" kern="100" dirty="0">
                        <a:solidFill>
                          <a:schemeClr val="tx1"/>
                        </a:solidFill>
                        <a:effectLst/>
                        <a:latin typeface="Calibri" panose="020F0502020204030204" pitchFamily="34" charset="0"/>
                        <a:ea typeface="Yu Mincho" panose="02020400000000000000" pitchFamily="18" charset="-128"/>
                        <a:cs typeface="Shruti" panose="020B0502040204020203" pitchFamily="34" charset="0"/>
                      </a:endParaRPr>
                    </a:p>
                  </a:txBody>
                  <a:tcPr marL="68580" marR="68580" marT="0" marB="0">
                    <a:solidFill>
                      <a:schemeClr val="bg1"/>
                    </a:solidFill>
                  </a:tcPr>
                </a:tc>
                <a:tc>
                  <a:txBody>
                    <a:bodyPr/>
                    <a:lstStyle/>
                    <a:p>
                      <a:pPr marL="0" marR="0">
                        <a:lnSpc>
                          <a:spcPct val="107000"/>
                        </a:lnSpc>
                        <a:spcBef>
                          <a:spcPts val="0"/>
                        </a:spcBef>
                        <a:spcAft>
                          <a:spcPts val="0"/>
                        </a:spcAft>
                      </a:pPr>
                      <a:r>
                        <a:rPr lang="en-US" sz="1100" b="0" kern="100" dirty="0">
                          <a:solidFill>
                            <a:schemeClr val="tx1"/>
                          </a:solidFill>
                          <a:effectLst/>
                        </a:rPr>
                        <a:t>Mga </a:t>
                      </a:r>
                      <a:r>
                        <a:rPr lang="en-US" sz="1100" b="0" kern="100" dirty="0" err="1">
                          <a:solidFill>
                            <a:schemeClr val="tx1"/>
                          </a:solidFill>
                          <a:effectLst/>
                        </a:rPr>
                        <a:t>Sumusuportang</a:t>
                      </a:r>
                      <a:r>
                        <a:rPr lang="en-US" sz="1100" b="0" kern="100" dirty="0">
                          <a:solidFill>
                            <a:schemeClr val="tx1"/>
                          </a:solidFill>
                          <a:effectLst/>
                        </a:rPr>
                        <a:t> Sistema</a:t>
                      </a:r>
                    </a:p>
                    <a:p>
                      <a:pPr marL="0" marR="0">
                        <a:lnSpc>
                          <a:spcPct val="107000"/>
                        </a:lnSpc>
                        <a:spcBef>
                          <a:spcPts val="0"/>
                        </a:spcBef>
                        <a:spcAft>
                          <a:spcPts val="0"/>
                        </a:spcAft>
                      </a:pPr>
                      <a:r>
                        <a:rPr lang="en-US" sz="1100" b="0" kern="100" dirty="0">
                          <a:solidFill>
                            <a:schemeClr val="tx1"/>
                          </a:solidFill>
                          <a:effectLst/>
                        </a:rPr>
                        <a:t> </a:t>
                      </a:r>
                    </a:p>
                    <a:p>
                      <a:pPr marL="0" marR="0">
                        <a:lnSpc>
                          <a:spcPct val="107000"/>
                        </a:lnSpc>
                        <a:spcBef>
                          <a:spcPts val="0"/>
                        </a:spcBef>
                        <a:spcAft>
                          <a:spcPts val="0"/>
                        </a:spcAft>
                      </a:pPr>
                      <a:r>
                        <a:rPr lang="en-US" sz="1100" b="0" kern="100" dirty="0">
                          <a:solidFill>
                            <a:schemeClr val="tx1"/>
                          </a:solidFill>
                          <a:effectLst/>
                        </a:rPr>
                        <a:t> </a:t>
                      </a:r>
                      <a:endParaRPr lang="en-US" sz="1100" b="0" kern="100" dirty="0">
                        <a:solidFill>
                          <a:schemeClr val="tx1"/>
                        </a:solidFill>
                        <a:effectLst/>
                        <a:latin typeface="Calibri" panose="020F0502020204030204" pitchFamily="34" charset="0"/>
                        <a:ea typeface="Yu Mincho" panose="02020400000000000000" pitchFamily="18" charset="-128"/>
                        <a:cs typeface="Shruti" panose="020B0502040204020203" pitchFamily="34" charset="0"/>
                      </a:endParaRPr>
                    </a:p>
                  </a:txBody>
                  <a:tcPr marL="68580" marR="68580" marT="0" marB="0">
                    <a:solidFill>
                      <a:schemeClr val="bg1"/>
                    </a:solidFill>
                  </a:tcPr>
                </a:tc>
                <a:extLst>
                  <a:ext uri="{0D108BD9-81ED-4DB2-BD59-A6C34878D82A}">
                    <a16:rowId xmlns:a16="http://schemas.microsoft.com/office/drawing/2014/main" val="604950848"/>
                  </a:ext>
                </a:extLst>
              </a:tr>
            </a:tbl>
          </a:graphicData>
        </a:graphic>
      </p:graphicFrame>
      <p:cxnSp>
        <p:nvCxnSpPr>
          <p:cNvPr id="23" name="Straight Connector 22">
            <a:extLst>
              <a:ext uri="{FF2B5EF4-FFF2-40B4-BE49-F238E27FC236}">
                <a16:creationId xmlns:a16="http://schemas.microsoft.com/office/drawing/2014/main" id="{9C387174-7261-B23E-1BA7-8B0C6FDF7CDF}"/>
              </a:ext>
            </a:extLst>
          </p:cNvPr>
          <p:cNvCxnSpPr/>
          <p:nvPr/>
        </p:nvCxnSpPr>
        <p:spPr>
          <a:xfrm>
            <a:off x="6891706" y="3188230"/>
            <a:ext cx="4383741"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25" name="Straight Connector 24">
            <a:extLst>
              <a:ext uri="{FF2B5EF4-FFF2-40B4-BE49-F238E27FC236}">
                <a16:creationId xmlns:a16="http://schemas.microsoft.com/office/drawing/2014/main" id="{49D46DCE-C498-7904-B70A-430303E62655}"/>
              </a:ext>
            </a:extLst>
          </p:cNvPr>
          <p:cNvCxnSpPr/>
          <p:nvPr/>
        </p:nvCxnSpPr>
        <p:spPr>
          <a:xfrm>
            <a:off x="6891706" y="3669770"/>
            <a:ext cx="4383741"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27" name="Straight Connector 26">
            <a:extLst>
              <a:ext uri="{FF2B5EF4-FFF2-40B4-BE49-F238E27FC236}">
                <a16:creationId xmlns:a16="http://schemas.microsoft.com/office/drawing/2014/main" id="{EDCD4936-6651-0F67-B7B6-3FCF3BDF0B23}"/>
              </a:ext>
            </a:extLst>
          </p:cNvPr>
          <p:cNvCxnSpPr/>
          <p:nvPr/>
        </p:nvCxnSpPr>
        <p:spPr>
          <a:xfrm>
            <a:off x="6891706" y="4356847"/>
            <a:ext cx="4383741"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32" name="Straight Connector 31">
            <a:extLst>
              <a:ext uri="{FF2B5EF4-FFF2-40B4-BE49-F238E27FC236}">
                <a16:creationId xmlns:a16="http://schemas.microsoft.com/office/drawing/2014/main" id="{1CADADCB-2F6A-638E-7F45-FB38C27023DA}"/>
              </a:ext>
            </a:extLst>
          </p:cNvPr>
          <p:cNvCxnSpPr/>
          <p:nvPr/>
        </p:nvCxnSpPr>
        <p:spPr>
          <a:xfrm>
            <a:off x="6983506" y="4885765"/>
            <a:ext cx="4291941"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34" name="Straight Connector 33">
            <a:extLst>
              <a:ext uri="{FF2B5EF4-FFF2-40B4-BE49-F238E27FC236}">
                <a16:creationId xmlns:a16="http://schemas.microsoft.com/office/drawing/2014/main" id="{1D1A550C-C590-37DD-D8FF-1A0B9757F6A1}"/>
              </a:ext>
            </a:extLst>
          </p:cNvPr>
          <p:cNvCxnSpPr>
            <a:cxnSpLocks/>
          </p:cNvCxnSpPr>
          <p:nvPr/>
        </p:nvCxnSpPr>
        <p:spPr>
          <a:xfrm flipV="1">
            <a:off x="6891704" y="5392488"/>
            <a:ext cx="4383743" cy="22195"/>
          </a:xfrm>
          <a:prstGeom prst="line">
            <a:avLst/>
          </a:prstGeom>
        </p:spPr>
        <p:style>
          <a:lnRef idx="1">
            <a:schemeClr val="accent4"/>
          </a:lnRef>
          <a:fillRef idx="0">
            <a:schemeClr val="accent4"/>
          </a:fillRef>
          <a:effectRef idx="0">
            <a:schemeClr val="accent4"/>
          </a:effectRef>
          <a:fontRef idx="minor">
            <a:schemeClr val="tx1"/>
          </a:fontRef>
        </p:style>
      </p:cxnSp>
      <p:cxnSp>
        <p:nvCxnSpPr>
          <p:cNvPr id="37" name="Straight Connector 36">
            <a:extLst>
              <a:ext uri="{FF2B5EF4-FFF2-40B4-BE49-F238E27FC236}">
                <a16:creationId xmlns:a16="http://schemas.microsoft.com/office/drawing/2014/main" id="{B79EE4CE-8F7D-D4BF-D01C-4F1E19C43F59}"/>
              </a:ext>
            </a:extLst>
          </p:cNvPr>
          <p:cNvCxnSpPr>
            <a:cxnSpLocks/>
          </p:cNvCxnSpPr>
          <p:nvPr/>
        </p:nvCxnSpPr>
        <p:spPr>
          <a:xfrm>
            <a:off x="6891705" y="2770094"/>
            <a:ext cx="4383742" cy="0"/>
          </a:xfrm>
          <a:prstGeom prst="line">
            <a:avLst/>
          </a:prstGeom>
        </p:spPr>
        <p:style>
          <a:lnRef idx="1">
            <a:schemeClr val="accent4"/>
          </a:lnRef>
          <a:fillRef idx="0">
            <a:schemeClr val="accent4"/>
          </a:fillRef>
          <a:effectRef idx="0">
            <a:schemeClr val="accent4"/>
          </a:effectRef>
          <a:fontRef idx="minor">
            <a:schemeClr val="tx1"/>
          </a:fontRef>
        </p:style>
      </p:cxnSp>
      <p:cxnSp>
        <p:nvCxnSpPr>
          <p:cNvPr id="40" name="Straight Connector 39">
            <a:extLst>
              <a:ext uri="{FF2B5EF4-FFF2-40B4-BE49-F238E27FC236}">
                <a16:creationId xmlns:a16="http://schemas.microsoft.com/office/drawing/2014/main" id="{A444A13A-30D3-B28C-6EFA-25F8E6641218}"/>
              </a:ext>
            </a:extLst>
          </p:cNvPr>
          <p:cNvCxnSpPr>
            <a:cxnSpLocks/>
          </p:cNvCxnSpPr>
          <p:nvPr/>
        </p:nvCxnSpPr>
        <p:spPr>
          <a:xfrm>
            <a:off x="11275447" y="2770094"/>
            <a:ext cx="0" cy="2622394"/>
          </a:xfrm>
          <a:prstGeom prst="line">
            <a:avLst/>
          </a:prstGeom>
        </p:spPr>
        <p:style>
          <a:lnRef idx="1">
            <a:schemeClr val="accent4"/>
          </a:lnRef>
          <a:fillRef idx="0">
            <a:schemeClr val="accent4"/>
          </a:fillRef>
          <a:effectRef idx="0">
            <a:schemeClr val="accent4"/>
          </a:effectRef>
          <a:fontRef idx="minor">
            <a:schemeClr val="tx1"/>
          </a:fontRef>
        </p:style>
      </p:cxnSp>
      <p:cxnSp>
        <p:nvCxnSpPr>
          <p:cNvPr id="42" name="Straight Connector 41">
            <a:extLst>
              <a:ext uri="{FF2B5EF4-FFF2-40B4-BE49-F238E27FC236}">
                <a16:creationId xmlns:a16="http://schemas.microsoft.com/office/drawing/2014/main" id="{556796B3-3646-D36C-2A40-F1C86E641E44}"/>
              </a:ext>
            </a:extLst>
          </p:cNvPr>
          <p:cNvCxnSpPr>
            <a:cxnSpLocks/>
          </p:cNvCxnSpPr>
          <p:nvPr/>
        </p:nvCxnSpPr>
        <p:spPr>
          <a:xfrm>
            <a:off x="6891705" y="2770094"/>
            <a:ext cx="0" cy="2622394"/>
          </a:xfrm>
          <a:prstGeom prst="line">
            <a:avLst/>
          </a:prstGeom>
        </p:spPr>
        <p:style>
          <a:lnRef idx="1">
            <a:schemeClr val="accent4"/>
          </a:lnRef>
          <a:fillRef idx="0">
            <a:schemeClr val="accent4"/>
          </a:fillRef>
          <a:effectRef idx="0">
            <a:schemeClr val="accent4"/>
          </a:effectRef>
          <a:fontRef idx="minor">
            <a:schemeClr val="tx1"/>
          </a:fontRef>
        </p:style>
      </p:cxnSp>
      <p:sp>
        <p:nvSpPr>
          <p:cNvPr id="49" name="TextBox 48">
            <a:extLst>
              <a:ext uri="{FF2B5EF4-FFF2-40B4-BE49-F238E27FC236}">
                <a16:creationId xmlns:a16="http://schemas.microsoft.com/office/drawing/2014/main" id="{FB52CCC5-C052-BC7D-C9BF-C66F4B11E1EF}"/>
              </a:ext>
            </a:extLst>
          </p:cNvPr>
          <p:cNvSpPr txBox="1"/>
          <p:nvPr/>
        </p:nvSpPr>
        <p:spPr>
          <a:xfrm>
            <a:off x="6891703" y="5092947"/>
            <a:ext cx="3128682" cy="915892"/>
          </a:xfrm>
          <a:prstGeom prst="rect">
            <a:avLst/>
          </a:prstGeom>
          <a:noFill/>
        </p:spPr>
        <p:txBody>
          <a:bodyPr wrap="square">
            <a:spAutoFit/>
          </a:bodyPr>
          <a:lstStyle/>
          <a:p>
            <a:pPr marL="0" marR="0">
              <a:lnSpc>
                <a:spcPct val="107000"/>
              </a:lnSpc>
              <a:spcBef>
                <a:spcPts val="0"/>
              </a:spcBef>
              <a:spcAft>
                <a:spcPts val="800"/>
              </a:spcAft>
            </a:pPr>
            <a:r>
              <a:rPr lang="en-US" sz="1800" b="1" kern="100" dirty="0">
                <a:solidFill>
                  <a:srgbClr val="CD7705"/>
                </a:solidFill>
                <a:effectLst/>
                <a:latin typeface="Calibri" panose="020F0502020204030204" pitchFamily="34" charset="0"/>
                <a:ea typeface="Yu Mincho" panose="02020400000000000000" pitchFamily="18" charset="-128"/>
                <a:cs typeface="Shruti" panose="020B0502040204020203" pitchFamily="34" charset="0"/>
              </a:rPr>
              <a:t> </a:t>
            </a:r>
            <a:endParaRPr lang="en-US" sz="1800" kern="100" dirty="0">
              <a:effectLst/>
              <a:latin typeface="Calibri" panose="020F0502020204030204" pitchFamily="34" charset="0"/>
              <a:ea typeface="Yu Mincho" panose="02020400000000000000" pitchFamily="18" charset="-128"/>
              <a:cs typeface="Shruti" panose="020B0502040204020203" pitchFamily="34" charset="0"/>
            </a:endParaRPr>
          </a:p>
          <a:p>
            <a:pPr marL="0" marR="0">
              <a:lnSpc>
                <a:spcPct val="107000"/>
              </a:lnSpc>
              <a:spcBef>
                <a:spcPts val="0"/>
              </a:spcBef>
              <a:spcAft>
                <a:spcPts val="800"/>
              </a:spcAft>
            </a:pPr>
            <a:r>
              <a:rPr lang="en-US" sz="1000" b="1" kern="100" dirty="0" err="1">
                <a:solidFill>
                  <a:srgbClr val="CD7705"/>
                </a:solidFill>
                <a:effectLst/>
                <a:latin typeface="Calibri" panose="020F0502020204030204" pitchFamily="34" charset="0"/>
                <a:ea typeface="Yu Mincho" panose="02020400000000000000" pitchFamily="18" charset="-128"/>
                <a:cs typeface="Shruti" panose="020B0502040204020203" pitchFamily="34" charset="0"/>
              </a:rPr>
              <a:t>Ilista</a:t>
            </a:r>
            <a:r>
              <a:rPr lang="en-US" sz="1000" b="1" kern="100" dirty="0">
                <a:solidFill>
                  <a:srgbClr val="CD7705"/>
                </a:solidFill>
                <a:effectLst/>
                <a:latin typeface="Calibri" panose="020F0502020204030204" pitchFamily="34" charset="0"/>
                <a:ea typeface="Yu Mincho" panose="02020400000000000000" pitchFamily="18" charset="-128"/>
                <a:cs typeface="Shruti" panose="020B0502040204020203" pitchFamily="34" charset="0"/>
              </a:rPr>
              <a:t> ang </a:t>
            </a:r>
            <a:r>
              <a:rPr lang="en-US" sz="1000" b="1" kern="100" dirty="0" err="1">
                <a:solidFill>
                  <a:srgbClr val="CD7705"/>
                </a:solidFill>
                <a:effectLst/>
                <a:latin typeface="Calibri" panose="020F0502020204030204" pitchFamily="34" charset="0"/>
                <a:ea typeface="Yu Mincho" panose="02020400000000000000" pitchFamily="18" charset="-128"/>
                <a:cs typeface="Shruti" panose="020B0502040204020203" pitchFamily="34" charset="0"/>
              </a:rPr>
              <a:t>iyong</a:t>
            </a:r>
            <a:r>
              <a:rPr lang="en-US" sz="1000" b="1" kern="100" dirty="0">
                <a:solidFill>
                  <a:srgbClr val="CD7705"/>
                </a:solidFill>
                <a:effectLst/>
                <a:latin typeface="Calibri" panose="020F0502020204030204" pitchFamily="34" charset="0"/>
                <a:ea typeface="Yu Mincho" panose="02020400000000000000" pitchFamily="18" charset="-128"/>
                <a:cs typeface="Shruti" panose="020B0502040204020203" pitchFamily="34" charset="0"/>
              </a:rPr>
              <a:t> </a:t>
            </a:r>
            <a:r>
              <a:rPr lang="en-US" sz="1000" b="1" kern="100" dirty="0" err="1">
                <a:solidFill>
                  <a:srgbClr val="CD7705"/>
                </a:solidFill>
                <a:effectLst/>
                <a:latin typeface="Calibri" panose="020F0502020204030204" pitchFamily="34" charset="0"/>
                <a:ea typeface="Yu Mincho" panose="02020400000000000000" pitchFamily="18" charset="-128"/>
                <a:cs typeface="Shruti" panose="020B0502040204020203" pitchFamily="34" charset="0"/>
              </a:rPr>
              <a:t>mga</a:t>
            </a:r>
            <a:r>
              <a:rPr lang="en-US" sz="1000" b="1" kern="100" dirty="0">
                <a:solidFill>
                  <a:srgbClr val="CD7705"/>
                </a:solidFill>
                <a:effectLst/>
                <a:latin typeface="Calibri" panose="020F0502020204030204" pitchFamily="34" charset="0"/>
                <a:ea typeface="Yu Mincho" panose="02020400000000000000" pitchFamily="18" charset="-128"/>
                <a:cs typeface="Shruti" panose="020B0502040204020203" pitchFamily="34" charset="0"/>
              </a:rPr>
              <a:t> </a:t>
            </a:r>
            <a:r>
              <a:rPr lang="en-US" sz="1000" b="1" kern="100" dirty="0" err="1">
                <a:solidFill>
                  <a:srgbClr val="CD7705"/>
                </a:solidFill>
                <a:effectLst/>
                <a:latin typeface="Calibri" panose="020F0502020204030204" pitchFamily="34" charset="0"/>
                <a:ea typeface="Yu Mincho" panose="02020400000000000000" pitchFamily="18" charset="-128"/>
                <a:cs typeface="Shruti" panose="020B0502040204020203" pitchFamily="34" charset="0"/>
              </a:rPr>
              <a:t>katangian</a:t>
            </a:r>
            <a:r>
              <a:rPr lang="en-US" sz="1000" b="1" kern="100" dirty="0">
                <a:solidFill>
                  <a:srgbClr val="CD7705"/>
                </a:solidFill>
                <a:effectLst/>
                <a:latin typeface="Calibri" panose="020F0502020204030204" pitchFamily="34" charset="0"/>
                <a:ea typeface="Yu Mincho" panose="02020400000000000000" pitchFamily="18" charset="-128"/>
                <a:cs typeface="Shruti" panose="020B0502040204020203" pitchFamily="34" charset="0"/>
              </a:rPr>
              <a:t>:</a:t>
            </a:r>
            <a:endParaRPr lang="en-US" sz="1000" kern="100" dirty="0">
              <a:effectLst/>
              <a:latin typeface="Calibri" panose="020F0502020204030204" pitchFamily="34" charset="0"/>
              <a:ea typeface="Yu Mincho" panose="02020400000000000000" pitchFamily="18" charset="-128"/>
              <a:cs typeface="Shruti" panose="020B0502040204020203" pitchFamily="34" charset="0"/>
            </a:endParaRPr>
          </a:p>
          <a:p>
            <a:pPr marL="0" marR="0">
              <a:lnSpc>
                <a:spcPct val="107000"/>
              </a:lnSpc>
              <a:spcBef>
                <a:spcPts val="0"/>
              </a:spcBef>
              <a:spcAft>
                <a:spcPts val="800"/>
              </a:spcAft>
            </a:pPr>
            <a:r>
              <a:rPr lang="en-US" sz="1000" b="1" kern="100" dirty="0">
                <a:solidFill>
                  <a:srgbClr val="CD7705"/>
                </a:solidFill>
                <a:effectLst/>
                <a:latin typeface="Calibri" panose="020F0502020204030204" pitchFamily="34" charset="0"/>
                <a:ea typeface="Yu Mincho" panose="02020400000000000000" pitchFamily="18" charset="-128"/>
                <a:cs typeface="Shruti" panose="020B0502040204020203" pitchFamily="34" charset="0"/>
              </a:rPr>
              <a:t>Mga </a:t>
            </a:r>
            <a:r>
              <a:rPr lang="en-US" sz="1000" b="1" kern="100" dirty="0" err="1">
                <a:solidFill>
                  <a:srgbClr val="CD7705"/>
                </a:solidFill>
                <a:effectLst/>
                <a:latin typeface="Calibri" panose="020F0502020204030204" pitchFamily="34" charset="0"/>
                <a:ea typeface="Yu Mincho" panose="02020400000000000000" pitchFamily="18" charset="-128"/>
                <a:cs typeface="Shruti" panose="020B0502040204020203" pitchFamily="34" charset="0"/>
              </a:rPr>
              <a:t>potensyal</a:t>
            </a:r>
            <a:r>
              <a:rPr lang="en-US" sz="1000" b="1" kern="100" dirty="0">
                <a:solidFill>
                  <a:srgbClr val="CD7705"/>
                </a:solidFill>
                <a:effectLst/>
                <a:latin typeface="Calibri" panose="020F0502020204030204" pitchFamily="34" charset="0"/>
                <a:ea typeface="Yu Mincho" panose="02020400000000000000" pitchFamily="18" charset="-128"/>
                <a:cs typeface="Shruti" panose="020B0502040204020203" pitchFamily="34" charset="0"/>
              </a:rPr>
              <a:t> </a:t>
            </a:r>
            <a:r>
              <a:rPr lang="en-US" sz="1000" b="1" kern="100" dirty="0" err="1">
                <a:solidFill>
                  <a:srgbClr val="CD7705"/>
                </a:solidFill>
                <a:effectLst/>
                <a:latin typeface="Calibri" panose="020F0502020204030204" pitchFamily="34" charset="0"/>
                <a:ea typeface="Yu Mincho" panose="02020400000000000000" pitchFamily="18" charset="-128"/>
                <a:cs typeface="Shruti" panose="020B0502040204020203" pitchFamily="34" charset="0"/>
              </a:rPr>
              <a:t>na</a:t>
            </a:r>
            <a:r>
              <a:rPr lang="en-US" sz="1000" b="1" kern="100" dirty="0">
                <a:solidFill>
                  <a:srgbClr val="CD7705"/>
                </a:solidFill>
                <a:effectLst/>
                <a:latin typeface="Calibri" panose="020F0502020204030204" pitchFamily="34" charset="0"/>
                <a:ea typeface="Yu Mincho" panose="02020400000000000000" pitchFamily="18" charset="-128"/>
                <a:cs typeface="Shruti" panose="020B0502040204020203" pitchFamily="34" charset="0"/>
              </a:rPr>
              <a:t> </a:t>
            </a:r>
            <a:r>
              <a:rPr lang="en-US" sz="1000" b="1" kern="100" dirty="0" err="1">
                <a:solidFill>
                  <a:srgbClr val="CD7705"/>
                </a:solidFill>
                <a:effectLst/>
                <a:latin typeface="Calibri" panose="020F0502020204030204" pitchFamily="34" charset="0"/>
                <a:ea typeface="Yu Mincho" panose="02020400000000000000" pitchFamily="18" charset="-128"/>
                <a:cs typeface="Shruti" panose="020B0502040204020203" pitchFamily="34" charset="0"/>
              </a:rPr>
              <a:t>trabahong</a:t>
            </a:r>
            <a:r>
              <a:rPr lang="en-US" sz="1000" b="1" kern="100" dirty="0">
                <a:solidFill>
                  <a:srgbClr val="CD7705"/>
                </a:solidFill>
                <a:effectLst/>
                <a:latin typeface="Calibri" panose="020F0502020204030204" pitchFamily="34" charset="0"/>
                <a:ea typeface="Yu Mincho" panose="02020400000000000000" pitchFamily="18" charset="-128"/>
                <a:cs typeface="Shruti" panose="020B0502040204020203" pitchFamily="34" charset="0"/>
              </a:rPr>
              <a:t> </a:t>
            </a:r>
            <a:r>
              <a:rPr lang="en-US" sz="1000" b="1" kern="100" dirty="0" err="1">
                <a:solidFill>
                  <a:srgbClr val="CD7705"/>
                </a:solidFill>
                <a:effectLst/>
                <a:latin typeface="Calibri" panose="020F0502020204030204" pitchFamily="34" charset="0"/>
                <a:ea typeface="Yu Mincho" panose="02020400000000000000" pitchFamily="18" charset="-128"/>
                <a:cs typeface="Shruti" panose="020B0502040204020203" pitchFamily="34" charset="0"/>
              </a:rPr>
              <a:t>tutuklasin</a:t>
            </a:r>
            <a:r>
              <a:rPr lang="en-US" sz="1000" b="1" kern="100" dirty="0">
                <a:solidFill>
                  <a:srgbClr val="CD7705"/>
                </a:solidFill>
                <a:effectLst/>
                <a:latin typeface="Calibri" panose="020F0502020204030204" pitchFamily="34" charset="0"/>
                <a:ea typeface="Yu Mincho" panose="02020400000000000000" pitchFamily="18" charset="-128"/>
                <a:cs typeface="Shruti" panose="020B0502040204020203" pitchFamily="34" charset="0"/>
              </a:rPr>
              <a:t>:</a:t>
            </a:r>
            <a:endParaRPr lang="en-US" sz="1000" kern="100" dirty="0">
              <a:effectLst/>
              <a:latin typeface="Calibri" panose="020F0502020204030204" pitchFamily="34" charset="0"/>
              <a:ea typeface="Yu Mincho" panose="02020400000000000000" pitchFamily="18" charset="-128"/>
              <a:cs typeface="Shruti" panose="020B0502040204020203" pitchFamily="34" charset="0"/>
            </a:endParaRPr>
          </a:p>
        </p:txBody>
      </p:sp>
      <p:cxnSp>
        <p:nvCxnSpPr>
          <p:cNvPr id="51" name="Straight Connector 50">
            <a:extLst>
              <a:ext uri="{FF2B5EF4-FFF2-40B4-BE49-F238E27FC236}">
                <a16:creationId xmlns:a16="http://schemas.microsoft.com/office/drawing/2014/main" id="{3E5B8A9B-1279-3A71-5312-402A82687C13}"/>
              </a:ext>
            </a:extLst>
          </p:cNvPr>
          <p:cNvCxnSpPr/>
          <p:nvPr/>
        </p:nvCxnSpPr>
        <p:spPr>
          <a:xfrm>
            <a:off x="8860536" y="2770094"/>
            <a:ext cx="0" cy="2644589"/>
          </a:xfrm>
          <a:prstGeom prst="line">
            <a:avLst/>
          </a:prstGeom>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92803515"/>
      </p:ext>
    </p:extLst>
  </p:cSld>
  <p:clrMapOvr>
    <a:masterClrMapping/>
  </p:clrMapOvr>
  <p:transition spd="slow">
    <p:wip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F6326A2-3A6A-9C48-8C36-25F1F4FB7314}"/>
              </a:ext>
            </a:extLst>
          </p:cNvPr>
          <p:cNvSpPr>
            <a:spLocks noGrp="1"/>
          </p:cNvSpPr>
          <p:nvPr>
            <p:ph type="sldNum" sz="quarter" idx="12"/>
          </p:nvPr>
        </p:nvSpPr>
        <p:spPr/>
        <p:txBody>
          <a:bodyPr/>
          <a:lstStyle/>
          <a:p>
            <a:pPr rtl="0"/>
            <a:fld id="{D1DDEDF4-883C-4159-966D-7CEF8ED53DD3}" type="slidenum">
              <a:rPr/>
              <a:t>2</a:t>
            </a:fld>
            <a:endParaRPr lang="tl"/>
          </a:p>
        </p:txBody>
      </p:sp>
      <p:sp>
        <p:nvSpPr>
          <p:cNvPr id="2" name="Title 1"/>
          <p:cNvSpPr>
            <a:spLocks noGrp="1"/>
          </p:cNvSpPr>
          <p:nvPr>
            <p:ph type="title"/>
          </p:nvPr>
        </p:nvSpPr>
        <p:spPr/>
        <p:txBody>
          <a:bodyPr/>
          <a:lstStyle/>
          <a:p>
            <a:pPr algn="ctr" rtl="0"/>
            <a:r>
              <a:rPr lang="tl" b="0" i="0" u="none" baseline="0"/>
              <a:t>Ang Adyenda sa Araw na Ito</a:t>
            </a:r>
          </a:p>
        </p:txBody>
      </p:sp>
      <p:sp>
        <p:nvSpPr>
          <p:cNvPr id="3" name="Content Placeholder 2"/>
          <p:cNvSpPr>
            <a:spLocks noGrp="1"/>
          </p:cNvSpPr>
          <p:nvPr>
            <p:ph idx="1"/>
          </p:nvPr>
        </p:nvSpPr>
        <p:spPr/>
        <p:txBody>
          <a:bodyPr>
            <a:normAutofit lnSpcReduction="10000"/>
          </a:bodyPr>
          <a:lstStyle/>
          <a:p>
            <a:pPr algn="l" rtl="0"/>
            <a:r>
              <a:rPr lang="tl" sz="2500" b="0" i="0" u="none" baseline="0" dirty="0"/>
              <a:t>Bakit natin pinag-uusapan ang trabaho?</a:t>
            </a:r>
          </a:p>
          <a:p>
            <a:pPr algn="l" rtl="0"/>
            <a:r>
              <a:rPr lang="tl" sz="2500" b="0" i="0" u="none" baseline="0" dirty="0"/>
              <a:t>Trabaho: Kasaysayan at mga posibilidad</a:t>
            </a:r>
          </a:p>
          <a:p>
            <a:pPr algn="l" rtl="0"/>
            <a:r>
              <a:rPr lang="tl" sz="2500" b="0" i="0" u="none" baseline="0" dirty="0"/>
              <a:t>Bagong paraan ng pagtingin sa mga bagay-bagay</a:t>
            </a:r>
          </a:p>
          <a:p>
            <a:pPr algn="l" rtl="0"/>
            <a:r>
              <a:rPr lang="tl" sz="2500" b="0" i="0" u="none" baseline="0" dirty="0"/>
              <a:t>Paghahanda para sa tagumpay sa trabaho</a:t>
            </a:r>
          </a:p>
          <a:p>
            <a:pPr algn="l" rtl="0"/>
            <a:r>
              <a:rPr lang="tl" sz="2500" b="0" i="0" u="none" baseline="0" dirty="0"/>
              <a:t>Tugunan ang mga alalahanin: Mga benepisyo sa Social Security</a:t>
            </a:r>
          </a:p>
          <a:p>
            <a:pPr algn="l" rtl="0"/>
            <a:r>
              <a:rPr lang="tl" sz="2500" b="0" i="0" u="none" baseline="0" dirty="0"/>
              <a:t>Mga hakbang ng pagkilos</a:t>
            </a:r>
          </a:p>
          <a:p>
            <a:pPr algn="l" rtl="0"/>
            <a:r>
              <a:rPr lang="tl" sz="2500" b="0" i="0" u="none" baseline="0" dirty="0"/>
              <a:t>Mga tanong at koneksyon</a:t>
            </a:r>
          </a:p>
          <a:p>
            <a:pPr marL="0" indent="0" algn="l" rtl="0">
              <a:buNone/>
            </a:pPr>
            <a:r>
              <a:rPr lang="tl" b="0" i="0" u="none" baseline="0" dirty="0"/>
              <a:t>               </a:t>
            </a:r>
          </a:p>
          <a:p>
            <a:pPr marL="1079500" indent="0" rtl="0">
              <a:buNone/>
            </a:pPr>
            <a:r>
              <a:rPr lang="tl" sz="2500" b="0" i="0" u="none" baseline="0" dirty="0"/>
              <a:t>Huwag kalimutang gamitin ang iyong worksheet habang nagpapatuloy tayo</a:t>
            </a:r>
            <a:r>
              <a:rPr lang="tl" b="0" i="0" u="none" baseline="0" dirty="0"/>
              <a:t>    </a:t>
            </a:r>
          </a:p>
        </p:txBody>
      </p:sp>
      <p:sp>
        <p:nvSpPr>
          <p:cNvPr id="4" name="Explosion 1 3" descr="explosion icon " title="Explosion icon"/>
          <p:cNvSpPr/>
          <p:nvPr/>
        </p:nvSpPr>
        <p:spPr>
          <a:xfrm>
            <a:off x="590492" y="5242707"/>
            <a:ext cx="1251755" cy="1251755"/>
          </a:xfrm>
          <a:prstGeom prst="irregularSeal1">
            <a:avLst/>
          </a:prstGeom>
        </p:spPr>
        <p:style>
          <a:lnRef idx="0">
            <a:schemeClr val="accent2"/>
          </a:lnRef>
          <a:fillRef idx="3">
            <a:schemeClr val="accent2"/>
          </a:fillRef>
          <a:effectRef idx="3">
            <a:schemeClr val="accent2"/>
          </a:effectRef>
          <a:fontRef idx="minor">
            <a:schemeClr val="lt1"/>
          </a:fontRef>
        </p:style>
        <p:txBody>
          <a:bodyPr rtlCol="0" anchor="ctr"/>
          <a:lstStyle/>
          <a:p>
            <a:pPr algn="ctr" rtl="0"/>
            <a:endParaRPr lang="tl"/>
          </a:p>
        </p:txBody>
      </p:sp>
    </p:spTree>
    <p:extLst>
      <p:ext uri="{BB962C8B-B14F-4D97-AF65-F5344CB8AC3E}">
        <p14:creationId xmlns:p14="http://schemas.microsoft.com/office/powerpoint/2010/main" val="849141598"/>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426BD9B-EEB3-B647-80A0-E5572F3920F8}"/>
              </a:ext>
            </a:extLst>
          </p:cNvPr>
          <p:cNvSpPr>
            <a:spLocks noGrp="1"/>
          </p:cNvSpPr>
          <p:nvPr>
            <p:ph type="sldNum" sz="quarter" idx="12"/>
          </p:nvPr>
        </p:nvSpPr>
        <p:spPr/>
        <p:txBody>
          <a:bodyPr/>
          <a:lstStyle/>
          <a:p>
            <a:pPr rtl="0"/>
            <a:fld id="{D1DDEDF4-883C-4159-966D-7CEF8ED53DD3}" type="slidenum">
              <a:rPr/>
              <a:t>20</a:t>
            </a:fld>
            <a:endParaRPr lang="tl"/>
          </a:p>
        </p:txBody>
      </p:sp>
      <p:sp>
        <p:nvSpPr>
          <p:cNvPr id="2" name="Title 1">
            <a:extLst>
              <a:ext uri="{FF2B5EF4-FFF2-40B4-BE49-F238E27FC236}">
                <a16:creationId xmlns:a16="http://schemas.microsoft.com/office/drawing/2014/main" id="{E2811F60-1271-5746-BC90-EDA0132B4D66}"/>
              </a:ext>
            </a:extLst>
          </p:cNvPr>
          <p:cNvSpPr>
            <a:spLocks noGrp="1"/>
          </p:cNvSpPr>
          <p:nvPr>
            <p:ph type="title"/>
          </p:nvPr>
        </p:nvSpPr>
        <p:spPr>
          <a:xfrm>
            <a:off x="838200" y="365125"/>
            <a:ext cx="5181600" cy="4823101"/>
          </a:xfrm>
        </p:spPr>
        <p:txBody>
          <a:bodyPr/>
          <a:lstStyle/>
          <a:p>
            <a:pPr algn="l" rtl="0"/>
            <a:r>
              <a:rPr lang="tl" b="0" i="0" u="none" baseline="0"/>
              <a:t>Pagbuo ng Pahayag ng Bisyon </a:t>
            </a:r>
          </a:p>
        </p:txBody>
      </p:sp>
      <p:sp>
        <p:nvSpPr>
          <p:cNvPr id="3" name="Content Placeholder 2">
            <a:extLst>
              <a:ext uri="{FF2B5EF4-FFF2-40B4-BE49-F238E27FC236}">
                <a16:creationId xmlns:a16="http://schemas.microsoft.com/office/drawing/2014/main" id="{5D38B69B-35B2-CD43-9474-575BF0A75E54}"/>
              </a:ext>
            </a:extLst>
          </p:cNvPr>
          <p:cNvSpPr>
            <a:spLocks noGrp="1"/>
          </p:cNvSpPr>
          <p:nvPr>
            <p:ph sz="half" idx="1"/>
          </p:nvPr>
        </p:nvSpPr>
        <p:spPr>
          <a:xfrm>
            <a:off x="838200" y="3617843"/>
            <a:ext cx="5181600" cy="2559120"/>
          </a:xfrm>
        </p:spPr>
        <p:txBody>
          <a:bodyPr anchor="t">
            <a:normAutofit/>
          </a:bodyPr>
          <a:lstStyle/>
          <a:p>
            <a:pPr marL="0" indent="0">
              <a:buNone/>
            </a:pPr>
            <a:r>
              <a:rPr lang="en-US" sz="2000" i="1" dirty="0">
                <a:hlinkClick r:id="rId2"/>
              </a:rPr>
              <a:t>https://hdi.uky.edu/employment-checklists</a:t>
            </a:r>
            <a:endParaRPr lang="en-US" sz="2000" i="1" dirty="0"/>
          </a:p>
        </p:txBody>
      </p:sp>
      <p:pic>
        <p:nvPicPr>
          <p:cNvPr id="6" name="Content Placeholder 5" descr="Sample vision statement handout " title="Vision statement ">
            <a:extLst>
              <a:ext uri="{FF2B5EF4-FFF2-40B4-BE49-F238E27FC236}">
                <a16:creationId xmlns:a16="http://schemas.microsoft.com/office/drawing/2014/main" id="{A50502FA-6595-E347-A532-85F73348775E}"/>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6967364" y="0"/>
            <a:ext cx="5224636" cy="6761294"/>
          </a:xfrm>
          <a:prstGeom prst="rect">
            <a:avLst/>
          </a:prstGeom>
        </p:spPr>
      </p:pic>
      <p:sp>
        <p:nvSpPr>
          <p:cNvPr id="4" name="TextBox 3">
            <a:extLst>
              <a:ext uri="{FF2B5EF4-FFF2-40B4-BE49-F238E27FC236}">
                <a16:creationId xmlns:a16="http://schemas.microsoft.com/office/drawing/2014/main" id="{CD8F3C10-80FE-4383-9FE9-DBAAF1E65FAF}"/>
              </a:ext>
            </a:extLst>
          </p:cNvPr>
          <p:cNvSpPr txBox="1"/>
          <p:nvPr/>
        </p:nvSpPr>
        <p:spPr>
          <a:xfrm>
            <a:off x="7376338" y="2751714"/>
            <a:ext cx="4658648" cy="369332"/>
          </a:xfrm>
          <a:prstGeom prst="rect">
            <a:avLst/>
          </a:prstGeom>
          <a:solidFill>
            <a:srgbClr val="588B99"/>
          </a:solidFill>
        </p:spPr>
        <p:txBody>
          <a:bodyPr wrap="none" rtlCol="0">
            <a:spAutoFit/>
          </a:bodyPr>
          <a:lstStyle/>
          <a:p>
            <a:r>
              <a:rPr lang="en-US" dirty="0">
                <a:solidFill>
                  <a:schemeClr val="bg1"/>
                </a:solidFill>
              </a:rPr>
              <a:t>Si Andy Meredith, Senior </a:t>
            </a:r>
            <a:r>
              <a:rPr lang="en-US" dirty="0" err="1">
                <a:solidFill>
                  <a:schemeClr val="bg1"/>
                </a:solidFill>
              </a:rPr>
              <a:t>sa</a:t>
            </a:r>
            <a:r>
              <a:rPr lang="en-US" dirty="0">
                <a:solidFill>
                  <a:schemeClr val="bg1"/>
                </a:solidFill>
              </a:rPr>
              <a:t> </a:t>
            </a:r>
            <a:r>
              <a:rPr lang="en-US" dirty="0" err="1">
                <a:solidFill>
                  <a:schemeClr val="bg1"/>
                </a:solidFill>
              </a:rPr>
              <a:t>Mataas</a:t>
            </a:r>
            <a:r>
              <a:rPr lang="en-US" dirty="0">
                <a:solidFill>
                  <a:schemeClr val="bg1"/>
                </a:solidFill>
              </a:rPr>
              <a:t> </a:t>
            </a:r>
            <a:r>
              <a:rPr lang="en-US" dirty="0" err="1">
                <a:solidFill>
                  <a:schemeClr val="bg1"/>
                </a:solidFill>
              </a:rPr>
              <a:t>na</a:t>
            </a:r>
            <a:r>
              <a:rPr lang="en-US" dirty="0">
                <a:solidFill>
                  <a:schemeClr val="bg1"/>
                </a:solidFill>
              </a:rPr>
              <a:t> </a:t>
            </a:r>
            <a:r>
              <a:rPr lang="en-US" dirty="0" err="1">
                <a:solidFill>
                  <a:schemeClr val="bg1"/>
                </a:solidFill>
              </a:rPr>
              <a:t>Paaralan</a:t>
            </a:r>
            <a:endParaRPr lang="en-US" dirty="0">
              <a:solidFill>
                <a:schemeClr val="bg1"/>
              </a:solidFill>
            </a:endParaRPr>
          </a:p>
        </p:txBody>
      </p:sp>
      <p:sp>
        <p:nvSpPr>
          <p:cNvPr id="7" name="TextBox 6">
            <a:extLst>
              <a:ext uri="{FF2B5EF4-FFF2-40B4-BE49-F238E27FC236}">
                <a16:creationId xmlns:a16="http://schemas.microsoft.com/office/drawing/2014/main" id="{8C977B0C-6A03-ED39-4F2E-517AF9101205}"/>
              </a:ext>
            </a:extLst>
          </p:cNvPr>
          <p:cNvSpPr txBox="1"/>
          <p:nvPr/>
        </p:nvSpPr>
        <p:spPr>
          <a:xfrm>
            <a:off x="6820033" y="3240223"/>
            <a:ext cx="1835759" cy="1569660"/>
          </a:xfrm>
          <a:prstGeom prst="rect">
            <a:avLst/>
          </a:prstGeom>
          <a:solidFill>
            <a:srgbClr val="69A2BA"/>
          </a:solidFill>
        </p:spPr>
        <p:txBody>
          <a:bodyPr wrap="square" rtlCol="0">
            <a:spAutoFit/>
          </a:bodyPr>
          <a:lstStyle/>
          <a:p>
            <a:pPr algn="ctr"/>
            <a:r>
              <a:rPr lang="en-US" sz="1200" dirty="0">
                <a:solidFill>
                  <a:schemeClr val="bg1"/>
                </a:solidFill>
              </a:rPr>
              <a:t>Mga Lakas</a:t>
            </a:r>
          </a:p>
          <a:p>
            <a:pPr algn="ctr"/>
            <a:r>
              <a:rPr lang="en-US" sz="1200" i="1" dirty="0" err="1">
                <a:solidFill>
                  <a:schemeClr val="bg1"/>
                </a:solidFill>
                <a:latin typeface="Times New Roman" panose="02020603050405020304" pitchFamily="18" charset="0"/>
                <a:cs typeface="Times New Roman" panose="02020603050405020304" pitchFamily="18" charset="0"/>
              </a:rPr>
              <a:t>Nakikisalamuha</a:t>
            </a:r>
            <a:endParaRPr lang="en-US" sz="1200" i="1" dirty="0">
              <a:solidFill>
                <a:schemeClr val="bg1"/>
              </a:solidFill>
              <a:latin typeface="Times New Roman" panose="02020603050405020304" pitchFamily="18" charset="0"/>
              <a:cs typeface="Times New Roman" panose="02020603050405020304" pitchFamily="18" charset="0"/>
            </a:endParaRPr>
          </a:p>
          <a:p>
            <a:pPr algn="ctr"/>
            <a:r>
              <a:rPr lang="en-US" sz="1200" i="1" dirty="0" err="1">
                <a:solidFill>
                  <a:schemeClr val="bg1"/>
                </a:solidFill>
                <a:latin typeface="Times New Roman" panose="02020603050405020304" pitchFamily="18" charset="0"/>
                <a:cs typeface="Times New Roman" panose="02020603050405020304" pitchFamily="18" charset="0"/>
              </a:rPr>
              <a:t>Determinado</a:t>
            </a:r>
            <a:endParaRPr lang="en-US" sz="1200" i="1" dirty="0">
              <a:solidFill>
                <a:schemeClr val="bg1"/>
              </a:solidFill>
              <a:latin typeface="Times New Roman" panose="02020603050405020304" pitchFamily="18" charset="0"/>
              <a:cs typeface="Times New Roman" panose="02020603050405020304" pitchFamily="18" charset="0"/>
            </a:endParaRPr>
          </a:p>
          <a:p>
            <a:pPr algn="ctr"/>
            <a:r>
              <a:rPr lang="en-US" sz="1200" i="1" dirty="0" err="1">
                <a:solidFill>
                  <a:schemeClr val="bg1"/>
                </a:solidFill>
                <a:latin typeface="Times New Roman" panose="02020603050405020304" pitchFamily="18" charset="0"/>
                <a:cs typeface="Times New Roman" panose="02020603050405020304" pitchFamily="18" charset="0"/>
              </a:rPr>
              <a:t>Nagpapakita</a:t>
            </a:r>
            <a:r>
              <a:rPr lang="en-US" sz="1200" i="1" dirty="0">
                <a:solidFill>
                  <a:schemeClr val="bg1"/>
                </a:solidFill>
                <a:latin typeface="Times New Roman" panose="02020603050405020304" pitchFamily="18" charset="0"/>
                <a:cs typeface="Times New Roman" panose="02020603050405020304" pitchFamily="18" charset="0"/>
              </a:rPr>
              <a:t> ng </a:t>
            </a:r>
            <a:r>
              <a:rPr lang="en-US" sz="1200" i="1" dirty="0" err="1">
                <a:solidFill>
                  <a:schemeClr val="bg1"/>
                </a:solidFill>
                <a:latin typeface="Times New Roman" panose="02020603050405020304" pitchFamily="18" charset="0"/>
                <a:cs typeface="Times New Roman" panose="02020603050405020304" pitchFamily="18" charset="0"/>
              </a:rPr>
              <a:t>inisyatiba</a:t>
            </a:r>
            <a:endParaRPr lang="en-US" sz="1200" i="1" dirty="0">
              <a:solidFill>
                <a:schemeClr val="bg1"/>
              </a:solidFill>
              <a:latin typeface="Times New Roman" panose="02020603050405020304" pitchFamily="18" charset="0"/>
              <a:cs typeface="Times New Roman" panose="02020603050405020304" pitchFamily="18" charset="0"/>
            </a:endParaRPr>
          </a:p>
          <a:p>
            <a:pPr algn="ctr"/>
            <a:r>
              <a:rPr lang="en-US" sz="1200" i="1" dirty="0" err="1">
                <a:solidFill>
                  <a:schemeClr val="bg1"/>
                </a:solidFill>
                <a:latin typeface="Times New Roman" panose="02020603050405020304" pitchFamily="18" charset="0"/>
                <a:cs typeface="Times New Roman" panose="02020603050405020304" pitchFamily="18" charset="0"/>
              </a:rPr>
              <a:t>Masipag</a:t>
            </a:r>
            <a:endParaRPr lang="en-US" sz="1200" i="1" dirty="0">
              <a:solidFill>
                <a:schemeClr val="bg1"/>
              </a:solidFill>
              <a:latin typeface="Times New Roman" panose="02020603050405020304" pitchFamily="18" charset="0"/>
              <a:cs typeface="Times New Roman" panose="02020603050405020304" pitchFamily="18" charset="0"/>
            </a:endParaRPr>
          </a:p>
          <a:p>
            <a:pPr algn="ctr"/>
            <a:r>
              <a:rPr lang="en-US" sz="1200" i="1" dirty="0" err="1">
                <a:solidFill>
                  <a:schemeClr val="bg1"/>
                </a:solidFill>
                <a:latin typeface="Times New Roman" panose="02020603050405020304" pitchFamily="18" charset="0"/>
                <a:cs typeface="Times New Roman" panose="02020603050405020304" pitchFamily="18" charset="0"/>
              </a:rPr>
              <a:t>Nakakagawa</a:t>
            </a:r>
            <a:r>
              <a:rPr lang="en-US" sz="1200" i="1" dirty="0">
                <a:solidFill>
                  <a:schemeClr val="bg1"/>
                </a:solidFill>
                <a:latin typeface="Times New Roman" panose="02020603050405020304" pitchFamily="18" charset="0"/>
                <a:cs typeface="Times New Roman" panose="02020603050405020304" pitchFamily="18" charset="0"/>
              </a:rPr>
              <a:t> </a:t>
            </a:r>
            <a:r>
              <a:rPr lang="en-US" sz="1200" i="1" dirty="0" err="1">
                <a:solidFill>
                  <a:schemeClr val="bg1"/>
                </a:solidFill>
                <a:latin typeface="Times New Roman" panose="02020603050405020304" pitchFamily="18" charset="0"/>
                <a:cs typeface="Times New Roman" panose="02020603050405020304" pitchFamily="18" charset="0"/>
              </a:rPr>
              <a:t>nang</a:t>
            </a:r>
            <a:r>
              <a:rPr lang="en-US" sz="1200" i="1" dirty="0">
                <a:solidFill>
                  <a:schemeClr val="bg1"/>
                </a:solidFill>
                <a:latin typeface="Times New Roman" panose="02020603050405020304" pitchFamily="18" charset="0"/>
                <a:cs typeface="Times New Roman" panose="02020603050405020304" pitchFamily="18" charset="0"/>
              </a:rPr>
              <a:t> nag-isa</a:t>
            </a:r>
          </a:p>
          <a:p>
            <a:pPr algn="ctr"/>
            <a:r>
              <a:rPr lang="en-US" sz="1200" i="1" dirty="0" err="1">
                <a:solidFill>
                  <a:schemeClr val="bg1"/>
                </a:solidFill>
                <a:latin typeface="Times New Roman" panose="02020603050405020304" pitchFamily="18" charset="0"/>
                <a:cs typeface="Times New Roman" panose="02020603050405020304" pitchFamily="18" charset="0"/>
              </a:rPr>
              <a:t>Mahilig</a:t>
            </a:r>
            <a:r>
              <a:rPr lang="en-US" sz="1200" i="1" dirty="0">
                <a:solidFill>
                  <a:schemeClr val="bg1"/>
                </a:solidFill>
                <a:latin typeface="Times New Roman" panose="02020603050405020304" pitchFamily="18" charset="0"/>
                <a:cs typeface="Times New Roman" panose="02020603050405020304" pitchFamily="18" charset="0"/>
              </a:rPr>
              <a:t> </a:t>
            </a:r>
            <a:r>
              <a:rPr lang="en-US" sz="1200" i="1" dirty="0" err="1">
                <a:solidFill>
                  <a:schemeClr val="bg1"/>
                </a:solidFill>
                <a:latin typeface="Times New Roman" panose="02020603050405020304" pitchFamily="18" charset="0"/>
                <a:cs typeface="Times New Roman" panose="02020603050405020304" pitchFamily="18" charset="0"/>
              </a:rPr>
              <a:t>sa</a:t>
            </a:r>
            <a:r>
              <a:rPr lang="en-US" sz="1200" i="1" dirty="0">
                <a:solidFill>
                  <a:schemeClr val="bg1"/>
                </a:solidFill>
                <a:latin typeface="Times New Roman" panose="02020603050405020304" pitchFamily="18" charset="0"/>
                <a:cs typeface="Times New Roman" panose="02020603050405020304" pitchFamily="18" charset="0"/>
              </a:rPr>
              <a:t> </a:t>
            </a:r>
            <a:r>
              <a:rPr lang="en-US" sz="1200" i="1" dirty="0" err="1">
                <a:solidFill>
                  <a:schemeClr val="bg1"/>
                </a:solidFill>
                <a:latin typeface="Times New Roman" panose="02020603050405020304" pitchFamily="18" charset="0"/>
                <a:cs typeface="Times New Roman" panose="02020603050405020304" pitchFamily="18" charset="0"/>
              </a:rPr>
              <a:t>musika</a:t>
            </a:r>
            <a:endParaRPr lang="en-US" sz="1200" i="1" dirty="0">
              <a:solidFill>
                <a:schemeClr val="bg1"/>
              </a:solidFill>
              <a:latin typeface="Times New Roman" panose="02020603050405020304" pitchFamily="18" charset="0"/>
              <a:cs typeface="Times New Roman" panose="02020603050405020304" pitchFamily="18" charset="0"/>
            </a:endParaRPr>
          </a:p>
          <a:p>
            <a:pPr algn="ctr"/>
            <a:r>
              <a:rPr lang="en-US" sz="1200" i="1" dirty="0" err="1">
                <a:solidFill>
                  <a:schemeClr val="bg1"/>
                </a:solidFill>
                <a:latin typeface="Times New Roman" panose="02020603050405020304" pitchFamily="18" charset="0"/>
                <a:cs typeface="Times New Roman" panose="02020603050405020304" pitchFamily="18" charset="0"/>
              </a:rPr>
              <a:t>Malikhain</a:t>
            </a:r>
            <a:endParaRPr lang="en-US" sz="1200" i="1" dirty="0">
              <a:solidFill>
                <a:schemeClr val="bg1"/>
              </a:solidFill>
              <a:latin typeface="Times New Roman" panose="02020603050405020304" pitchFamily="18" charset="0"/>
              <a:cs typeface="Times New Roman" panose="02020603050405020304" pitchFamily="18" charset="0"/>
            </a:endParaRPr>
          </a:p>
        </p:txBody>
      </p:sp>
      <p:sp>
        <p:nvSpPr>
          <p:cNvPr id="8" name="TextBox 7">
            <a:extLst>
              <a:ext uri="{FF2B5EF4-FFF2-40B4-BE49-F238E27FC236}">
                <a16:creationId xmlns:a16="http://schemas.microsoft.com/office/drawing/2014/main" id="{AAA3A99D-9C54-B98E-833C-FEC9A2AAE6DC}"/>
              </a:ext>
            </a:extLst>
          </p:cNvPr>
          <p:cNvSpPr txBox="1"/>
          <p:nvPr/>
        </p:nvSpPr>
        <p:spPr>
          <a:xfrm>
            <a:off x="7010641" y="5079781"/>
            <a:ext cx="1643336" cy="1569660"/>
          </a:xfrm>
          <a:prstGeom prst="rect">
            <a:avLst/>
          </a:prstGeom>
          <a:solidFill>
            <a:srgbClr val="091337"/>
          </a:solidFill>
        </p:spPr>
        <p:txBody>
          <a:bodyPr wrap="square" rtlCol="0">
            <a:spAutoFit/>
          </a:bodyPr>
          <a:lstStyle/>
          <a:p>
            <a:pPr algn="ctr"/>
            <a:r>
              <a:rPr lang="en-US" sz="1200" dirty="0">
                <a:solidFill>
                  <a:schemeClr val="bg1"/>
                </a:solidFill>
              </a:rPr>
              <a:t>Mga </a:t>
            </a:r>
            <a:r>
              <a:rPr lang="en-US" sz="1200" dirty="0" err="1">
                <a:solidFill>
                  <a:schemeClr val="bg1"/>
                </a:solidFill>
              </a:rPr>
              <a:t>aspetong</a:t>
            </a:r>
            <a:r>
              <a:rPr lang="en-US" sz="1200" dirty="0">
                <a:solidFill>
                  <a:schemeClr val="bg1"/>
                </a:solidFill>
              </a:rPr>
              <a:t> </a:t>
            </a:r>
            <a:r>
              <a:rPr lang="en-US" sz="1200" dirty="0" err="1">
                <a:solidFill>
                  <a:schemeClr val="bg1"/>
                </a:solidFill>
              </a:rPr>
              <a:t>kailangan</a:t>
            </a:r>
            <a:r>
              <a:rPr lang="en-US" sz="1200" dirty="0">
                <a:solidFill>
                  <a:schemeClr val="bg1"/>
                </a:solidFill>
              </a:rPr>
              <a:t> ko ng </a:t>
            </a:r>
            <a:r>
              <a:rPr lang="en-US" sz="1200" dirty="0" err="1">
                <a:solidFill>
                  <a:schemeClr val="bg1"/>
                </a:solidFill>
              </a:rPr>
              <a:t>tulong</a:t>
            </a:r>
            <a:r>
              <a:rPr lang="en-US" sz="1200" dirty="0">
                <a:solidFill>
                  <a:schemeClr val="bg1"/>
                </a:solidFill>
              </a:rPr>
              <a:t>:</a:t>
            </a:r>
          </a:p>
          <a:p>
            <a:pPr algn="ctr"/>
            <a:r>
              <a:rPr lang="en-US" sz="1200" i="1" dirty="0" err="1">
                <a:solidFill>
                  <a:schemeClr val="bg1"/>
                </a:solidFill>
                <a:latin typeface="Times New Roman" panose="02020603050405020304" pitchFamily="18" charset="0"/>
                <a:cs typeface="Times New Roman" panose="02020603050405020304" pitchFamily="18" charset="0"/>
              </a:rPr>
              <a:t>Pagbabasa</a:t>
            </a:r>
            <a:endParaRPr lang="en-US" sz="1200" i="1" dirty="0">
              <a:solidFill>
                <a:schemeClr val="bg1"/>
              </a:solidFill>
              <a:latin typeface="Times New Roman" panose="02020603050405020304" pitchFamily="18" charset="0"/>
              <a:cs typeface="Times New Roman" panose="02020603050405020304" pitchFamily="18" charset="0"/>
            </a:endParaRPr>
          </a:p>
          <a:p>
            <a:pPr algn="ctr"/>
            <a:r>
              <a:rPr lang="en-US" sz="1200" i="1" dirty="0" err="1">
                <a:solidFill>
                  <a:schemeClr val="bg1"/>
                </a:solidFill>
                <a:latin typeface="Times New Roman" panose="02020603050405020304" pitchFamily="18" charset="0"/>
                <a:cs typeface="Times New Roman" panose="02020603050405020304" pitchFamily="18" charset="0"/>
              </a:rPr>
              <a:t>Matematika</a:t>
            </a:r>
            <a:endParaRPr lang="en-US" sz="1200" i="1" dirty="0">
              <a:solidFill>
                <a:schemeClr val="bg1"/>
              </a:solidFill>
              <a:latin typeface="Times New Roman" panose="02020603050405020304" pitchFamily="18" charset="0"/>
              <a:cs typeface="Times New Roman" panose="02020603050405020304" pitchFamily="18" charset="0"/>
            </a:endParaRPr>
          </a:p>
          <a:p>
            <a:pPr algn="ctr"/>
            <a:r>
              <a:rPr lang="en-US" sz="1200" i="1" dirty="0" err="1">
                <a:solidFill>
                  <a:schemeClr val="bg1"/>
                </a:solidFill>
                <a:latin typeface="Times New Roman" panose="02020603050405020304" pitchFamily="18" charset="0"/>
                <a:cs typeface="Times New Roman" panose="02020603050405020304" pitchFamily="18" charset="0"/>
              </a:rPr>
              <a:t>Pagbibilang</a:t>
            </a:r>
            <a:r>
              <a:rPr lang="en-US" sz="1200" i="1" dirty="0">
                <a:solidFill>
                  <a:schemeClr val="bg1"/>
                </a:solidFill>
                <a:latin typeface="Times New Roman" panose="02020603050405020304" pitchFamily="18" charset="0"/>
                <a:cs typeface="Times New Roman" panose="02020603050405020304" pitchFamily="18" charset="0"/>
              </a:rPr>
              <a:t> ng </a:t>
            </a:r>
            <a:r>
              <a:rPr lang="en-US" sz="1200" i="1" dirty="0" err="1">
                <a:solidFill>
                  <a:schemeClr val="bg1"/>
                </a:solidFill>
                <a:latin typeface="Times New Roman" panose="02020603050405020304" pitchFamily="18" charset="0"/>
                <a:cs typeface="Times New Roman" panose="02020603050405020304" pitchFamily="18" charset="0"/>
              </a:rPr>
              <a:t>pera</a:t>
            </a:r>
            <a:endParaRPr lang="en-US" sz="1200" i="1" dirty="0">
              <a:solidFill>
                <a:schemeClr val="bg1"/>
              </a:solidFill>
              <a:latin typeface="Times New Roman" panose="02020603050405020304" pitchFamily="18" charset="0"/>
              <a:cs typeface="Times New Roman" panose="02020603050405020304" pitchFamily="18" charset="0"/>
            </a:endParaRPr>
          </a:p>
          <a:p>
            <a:pPr algn="ctr"/>
            <a:r>
              <a:rPr lang="en-US" sz="1200" i="1" dirty="0" err="1">
                <a:solidFill>
                  <a:schemeClr val="bg1"/>
                </a:solidFill>
                <a:latin typeface="Times New Roman" panose="02020603050405020304" pitchFamily="18" charset="0"/>
                <a:cs typeface="Times New Roman" panose="02020603050405020304" pitchFamily="18" charset="0"/>
              </a:rPr>
              <a:t>Pangangasiwa</a:t>
            </a:r>
            <a:r>
              <a:rPr lang="en-US" sz="1200" i="1" dirty="0">
                <a:solidFill>
                  <a:schemeClr val="bg1"/>
                </a:solidFill>
                <a:latin typeface="Times New Roman" panose="02020603050405020304" pitchFamily="18" charset="0"/>
                <a:cs typeface="Times New Roman" panose="02020603050405020304" pitchFamily="18" charset="0"/>
              </a:rPr>
              <a:t> ng </a:t>
            </a:r>
            <a:r>
              <a:rPr lang="en-US" sz="1200" i="1" dirty="0" err="1">
                <a:solidFill>
                  <a:schemeClr val="bg1"/>
                </a:solidFill>
                <a:latin typeface="Times New Roman" panose="02020603050405020304" pitchFamily="18" charset="0"/>
                <a:cs typeface="Times New Roman" panose="02020603050405020304" pitchFamily="18" charset="0"/>
              </a:rPr>
              <a:t>oras</a:t>
            </a:r>
            <a:endParaRPr lang="en-US" sz="1200" i="1" dirty="0">
              <a:solidFill>
                <a:schemeClr val="bg1"/>
              </a:solidFill>
              <a:latin typeface="Times New Roman" panose="02020603050405020304" pitchFamily="18" charset="0"/>
              <a:cs typeface="Times New Roman" panose="02020603050405020304" pitchFamily="18" charset="0"/>
            </a:endParaRPr>
          </a:p>
          <a:p>
            <a:pPr algn="ctr"/>
            <a:r>
              <a:rPr lang="en-US" sz="1200" i="1" dirty="0" err="1">
                <a:solidFill>
                  <a:schemeClr val="bg1"/>
                </a:solidFill>
                <a:latin typeface="Times New Roman" panose="02020603050405020304" pitchFamily="18" charset="0"/>
                <a:cs typeface="Times New Roman" panose="02020603050405020304" pitchFamily="18" charset="0"/>
              </a:rPr>
              <a:t>Pagsubaybay</a:t>
            </a:r>
            <a:r>
              <a:rPr lang="en-US" sz="1200" i="1" dirty="0">
                <a:solidFill>
                  <a:schemeClr val="bg1"/>
                </a:solidFill>
                <a:latin typeface="Times New Roman" panose="02020603050405020304" pitchFamily="18" charset="0"/>
                <a:cs typeface="Times New Roman" panose="02020603050405020304" pitchFamily="18" charset="0"/>
              </a:rPr>
              <a:t> </a:t>
            </a:r>
            <a:r>
              <a:rPr lang="en-US" sz="1200" i="1" dirty="0" err="1">
                <a:solidFill>
                  <a:schemeClr val="bg1"/>
                </a:solidFill>
                <a:latin typeface="Times New Roman" panose="02020603050405020304" pitchFamily="18" charset="0"/>
                <a:cs typeface="Times New Roman" panose="02020603050405020304" pitchFamily="18" charset="0"/>
              </a:rPr>
              <a:t>sa</a:t>
            </a:r>
            <a:r>
              <a:rPr lang="en-US" sz="1200" i="1" dirty="0">
                <a:solidFill>
                  <a:schemeClr val="bg1"/>
                </a:solidFill>
                <a:latin typeface="Times New Roman" panose="02020603050405020304" pitchFamily="18" charset="0"/>
                <a:cs typeface="Times New Roman" panose="02020603050405020304" pitchFamily="18" charset="0"/>
              </a:rPr>
              <a:t> </a:t>
            </a:r>
            <a:r>
              <a:rPr lang="en-US" sz="1200" i="1" dirty="0" err="1">
                <a:solidFill>
                  <a:schemeClr val="bg1"/>
                </a:solidFill>
                <a:latin typeface="Times New Roman" panose="02020603050405020304" pitchFamily="18" charset="0"/>
                <a:cs typeface="Times New Roman" panose="02020603050405020304" pitchFamily="18" charset="0"/>
              </a:rPr>
              <a:t>iskedyul</a:t>
            </a:r>
            <a:endParaRPr lang="en-US" sz="1200" i="1" dirty="0">
              <a:solidFill>
                <a:schemeClr val="bg1"/>
              </a:solidFill>
              <a:latin typeface="Times New Roman" panose="02020603050405020304" pitchFamily="18" charset="0"/>
              <a:cs typeface="Times New Roman" panose="02020603050405020304" pitchFamily="18" charset="0"/>
            </a:endParaRPr>
          </a:p>
        </p:txBody>
      </p:sp>
      <p:sp>
        <p:nvSpPr>
          <p:cNvPr id="9" name="TextBox 8">
            <a:extLst>
              <a:ext uri="{FF2B5EF4-FFF2-40B4-BE49-F238E27FC236}">
                <a16:creationId xmlns:a16="http://schemas.microsoft.com/office/drawing/2014/main" id="{653DA371-B10E-6A32-9814-43ED9CF58215}"/>
              </a:ext>
            </a:extLst>
          </p:cNvPr>
          <p:cNvSpPr txBox="1"/>
          <p:nvPr/>
        </p:nvSpPr>
        <p:spPr>
          <a:xfrm>
            <a:off x="8697254" y="3136701"/>
            <a:ext cx="3538024" cy="3939540"/>
          </a:xfrm>
          <a:prstGeom prst="rect">
            <a:avLst/>
          </a:prstGeom>
          <a:solidFill>
            <a:srgbClr val="215177"/>
          </a:solidFill>
        </p:spPr>
        <p:txBody>
          <a:bodyPr wrap="square" rtlCol="0">
            <a:spAutoFit/>
          </a:bodyPr>
          <a:lstStyle/>
          <a:p>
            <a:r>
              <a:rPr lang="en-US" sz="1000" dirty="0" err="1">
                <a:solidFill>
                  <a:schemeClr val="bg1"/>
                </a:solidFill>
              </a:rPr>
              <a:t>Pahayag</a:t>
            </a:r>
            <a:r>
              <a:rPr lang="en-US" sz="1000" dirty="0">
                <a:solidFill>
                  <a:schemeClr val="bg1"/>
                </a:solidFill>
              </a:rPr>
              <a:t> ng </a:t>
            </a:r>
            <a:r>
              <a:rPr lang="en-US" sz="1000" dirty="0" err="1">
                <a:solidFill>
                  <a:schemeClr val="bg1"/>
                </a:solidFill>
              </a:rPr>
              <a:t>Bisyon</a:t>
            </a:r>
            <a:r>
              <a:rPr lang="en-US" sz="1000" dirty="0">
                <a:solidFill>
                  <a:schemeClr val="bg1"/>
                </a:solidFill>
              </a:rPr>
              <a:t>: </a:t>
            </a:r>
            <a:r>
              <a:rPr lang="en-US" sz="1000" dirty="0" err="1">
                <a:solidFill>
                  <a:schemeClr val="bg1"/>
                </a:solidFill>
              </a:rPr>
              <a:t>Kukuha</a:t>
            </a:r>
            <a:r>
              <a:rPr lang="en-US" sz="1000" dirty="0">
                <a:solidFill>
                  <a:schemeClr val="bg1"/>
                </a:solidFill>
              </a:rPr>
              <a:t> </a:t>
            </a:r>
            <a:r>
              <a:rPr lang="en-US" sz="1000" dirty="0" err="1">
                <a:solidFill>
                  <a:schemeClr val="bg1"/>
                </a:solidFill>
              </a:rPr>
              <a:t>ako</a:t>
            </a:r>
            <a:r>
              <a:rPr lang="en-US" sz="1000" dirty="0">
                <a:solidFill>
                  <a:schemeClr val="bg1"/>
                </a:solidFill>
              </a:rPr>
              <a:t> ng studio. </a:t>
            </a:r>
            <a:r>
              <a:rPr lang="en-US" sz="1000" dirty="0" err="1">
                <a:solidFill>
                  <a:schemeClr val="bg1"/>
                </a:solidFill>
              </a:rPr>
              <a:t>Trabaho</a:t>
            </a:r>
            <a:r>
              <a:rPr lang="en-US" sz="1000" dirty="0">
                <a:solidFill>
                  <a:schemeClr val="bg1"/>
                </a:solidFill>
              </a:rPr>
              <a:t> ko ang </a:t>
            </a:r>
            <a:r>
              <a:rPr lang="en-US" sz="1000" dirty="0" err="1">
                <a:solidFill>
                  <a:schemeClr val="bg1"/>
                </a:solidFill>
              </a:rPr>
              <a:t>kumuha</a:t>
            </a:r>
            <a:r>
              <a:rPr lang="en-US" sz="1000" dirty="0">
                <a:solidFill>
                  <a:schemeClr val="bg1"/>
                </a:solidFill>
              </a:rPr>
              <a:t> ng </a:t>
            </a:r>
            <a:r>
              <a:rPr lang="en-US" sz="1000" dirty="0" err="1">
                <a:solidFill>
                  <a:schemeClr val="bg1"/>
                </a:solidFill>
              </a:rPr>
              <a:t>litrato</a:t>
            </a:r>
            <a:r>
              <a:rPr lang="en-US" sz="1000" dirty="0">
                <a:solidFill>
                  <a:schemeClr val="bg1"/>
                </a:solidFill>
              </a:rPr>
              <a:t>. </a:t>
            </a:r>
            <a:r>
              <a:rPr lang="en-US" sz="1000" dirty="0" err="1">
                <a:solidFill>
                  <a:schemeClr val="bg1"/>
                </a:solidFill>
              </a:rPr>
              <a:t>Kukuha</a:t>
            </a:r>
            <a:r>
              <a:rPr lang="en-US" sz="1000" dirty="0">
                <a:solidFill>
                  <a:schemeClr val="bg1"/>
                </a:solidFill>
              </a:rPr>
              <a:t> </a:t>
            </a:r>
            <a:r>
              <a:rPr lang="en-US" sz="1000" dirty="0" err="1">
                <a:solidFill>
                  <a:schemeClr val="bg1"/>
                </a:solidFill>
              </a:rPr>
              <a:t>ako</a:t>
            </a:r>
            <a:r>
              <a:rPr lang="en-US" sz="1000" dirty="0">
                <a:solidFill>
                  <a:schemeClr val="bg1"/>
                </a:solidFill>
              </a:rPr>
              <a:t> ng </a:t>
            </a:r>
            <a:r>
              <a:rPr lang="en-US" sz="1000" dirty="0" err="1">
                <a:solidFill>
                  <a:schemeClr val="bg1"/>
                </a:solidFill>
              </a:rPr>
              <a:t>maliit</a:t>
            </a:r>
            <a:r>
              <a:rPr lang="en-US" sz="1000" dirty="0">
                <a:solidFill>
                  <a:schemeClr val="bg1"/>
                </a:solidFill>
              </a:rPr>
              <a:t> </a:t>
            </a:r>
            <a:r>
              <a:rPr lang="en-US" sz="1000" dirty="0" err="1">
                <a:solidFill>
                  <a:schemeClr val="bg1"/>
                </a:solidFill>
              </a:rPr>
              <a:t>na</a:t>
            </a:r>
            <a:r>
              <a:rPr lang="en-US" sz="1000" dirty="0">
                <a:solidFill>
                  <a:schemeClr val="bg1"/>
                </a:solidFill>
              </a:rPr>
              <a:t> </a:t>
            </a:r>
            <a:r>
              <a:rPr lang="en-US" sz="1000" dirty="0" err="1">
                <a:solidFill>
                  <a:schemeClr val="bg1"/>
                </a:solidFill>
              </a:rPr>
              <a:t>bahay</a:t>
            </a:r>
            <a:r>
              <a:rPr lang="en-US" sz="1000" dirty="0">
                <a:solidFill>
                  <a:schemeClr val="bg1"/>
                </a:solidFill>
              </a:rPr>
              <a:t>. </a:t>
            </a:r>
            <a:r>
              <a:rPr lang="en-US" sz="1000" dirty="0" err="1">
                <a:solidFill>
                  <a:schemeClr val="bg1"/>
                </a:solidFill>
              </a:rPr>
              <a:t>Ikakasal</a:t>
            </a:r>
            <a:r>
              <a:rPr lang="en-US" sz="1000" dirty="0">
                <a:solidFill>
                  <a:schemeClr val="bg1"/>
                </a:solidFill>
              </a:rPr>
              <a:t> </a:t>
            </a:r>
            <a:r>
              <a:rPr lang="en-US" sz="1000" dirty="0" err="1">
                <a:solidFill>
                  <a:schemeClr val="bg1"/>
                </a:solidFill>
              </a:rPr>
              <a:t>ako</a:t>
            </a:r>
            <a:r>
              <a:rPr lang="en-US" sz="1000" dirty="0">
                <a:solidFill>
                  <a:schemeClr val="bg1"/>
                </a:solidFill>
              </a:rPr>
              <a:t> kay Maggie. </a:t>
            </a:r>
            <a:r>
              <a:rPr lang="en-US" sz="1000" dirty="0" err="1">
                <a:solidFill>
                  <a:schemeClr val="bg1"/>
                </a:solidFill>
              </a:rPr>
              <a:t>Nagtatrabaho</a:t>
            </a:r>
            <a:r>
              <a:rPr lang="en-US" sz="1000" dirty="0">
                <a:solidFill>
                  <a:schemeClr val="bg1"/>
                </a:solidFill>
              </a:rPr>
              <a:t> </a:t>
            </a:r>
            <a:r>
              <a:rPr lang="en-US" sz="1000" dirty="0" err="1">
                <a:solidFill>
                  <a:schemeClr val="bg1"/>
                </a:solidFill>
              </a:rPr>
              <a:t>ako</a:t>
            </a:r>
            <a:r>
              <a:rPr lang="en-US" sz="1000" dirty="0">
                <a:solidFill>
                  <a:schemeClr val="bg1"/>
                </a:solidFill>
              </a:rPr>
              <a:t> </a:t>
            </a:r>
            <a:r>
              <a:rPr lang="en-US" sz="1000" dirty="0" err="1">
                <a:solidFill>
                  <a:schemeClr val="bg1"/>
                </a:solidFill>
              </a:rPr>
              <a:t>sa</a:t>
            </a:r>
            <a:r>
              <a:rPr lang="en-US" sz="1000" dirty="0">
                <a:solidFill>
                  <a:schemeClr val="bg1"/>
                </a:solidFill>
              </a:rPr>
              <a:t> Publix. Masaya </a:t>
            </a:r>
            <a:r>
              <a:rPr lang="en-US" sz="1000" dirty="0" err="1">
                <a:solidFill>
                  <a:schemeClr val="bg1"/>
                </a:solidFill>
              </a:rPr>
              <a:t>talaga</a:t>
            </a:r>
            <a:r>
              <a:rPr lang="en-US" sz="1000" dirty="0">
                <a:solidFill>
                  <a:schemeClr val="bg1"/>
                </a:solidFill>
              </a:rPr>
              <a:t> </a:t>
            </a:r>
            <a:r>
              <a:rPr lang="en-US" sz="1000" dirty="0" err="1">
                <a:solidFill>
                  <a:schemeClr val="bg1"/>
                </a:solidFill>
              </a:rPr>
              <a:t>ito</a:t>
            </a:r>
            <a:r>
              <a:rPr lang="en-US" sz="1000" dirty="0">
                <a:solidFill>
                  <a:schemeClr val="bg1"/>
                </a:solidFill>
              </a:rPr>
              <a:t>. </a:t>
            </a:r>
            <a:r>
              <a:rPr lang="en-US" sz="1000" dirty="0" err="1">
                <a:solidFill>
                  <a:schemeClr val="bg1"/>
                </a:solidFill>
              </a:rPr>
              <a:t>Itinatabi</a:t>
            </a:r>
            <a:r>
              <a:rPr lang="en-US" sz="1000" dirty="0">
                <a:solidFill>
                  <a:schemeClr val="bg1"/>
                </a:solidFill>
              </a:rPr>
              <a:t> ko ang </a:t>
            </a:r>
            <a:r>
              <a:rPr lang="en-US" sz="1000" dirty="0" err="1">
                <a:solidFill>
                  <a:schemeClr val="bg1"/>
                </a:solidFill>
              </a:rPr>
              <a:t>pera</a:t>
            </a:r>
            <a:r>
              <a:rPr lang="en-US" sz="1000" dirty="0">
                <a:solidFill>
                  <a:schemeClr val="bg1"/>
                </a:solidFill>
              </a:rPr>
              <a:t> ko </a:t>
            </a:r>
            <a:r>
              <a:rPr lang="en-US" sz="1000" dirty="0" err="1">
                <a:solidFill>
                  <a:schemeClr val="bg1"/>
                </a:solidFill>
              </a:rPr>
              <a:t>sa</a:t>
            </a:r>
            <a:r>
              <a:rPr lang="en-US" sz="1000" dirty="0">
                <a:solidFill>
                  <a:schemeClr val="bg1"/>
                </a:solidFill>
              </a:rPr>
              <a:t> </a:t>
            </a:r>
            <a:r>
              <a:rPr lang="en-US" sz="1000" dirty="0" err="1">
                <a:solidFill>
                  <a:schemeClr val="bg1"/>
                </a:solidFill>
              </a:rPr>
              <a:t>bangko</a:t>
            </a:r>
            <a:r>
              <a:rPr lang="en-US" sz="1000" dirty="0">
                <a:solidFill>
                  <a:schemeClr val="bg1"/>
                </a:solidFill>
              </a:rPr>
              <a:t>. Gusto </a:t>
            </a:r>
            <a:r>
              <a:rPr lang="en-US" sz="1000" dirty="0" err="1">
                <a:solidFill>
                  <a:schemeClr val="bg1"/>
                </a:solidFill>
              </a:rPr>
              <a:t>kong</a:t>
            </a:r>
            <a:r>
              <a:rPr lang="en-US" sz="1000" dirty="0">
                <a:solidFill>
                  <a:schemeClr val="bg1"/>
                </a:solidFill>
              </a:rPr>
              <a:t> mag-</a:t>
            </a:r>
            <a:r>
              <a:rPr lang="en-US" sz="1000" dirty="0" err="1">
                <a:solidFill>
                  <a:schemeClr val="bg1"/>
                </a:solidFill>
              </a:rPr>
              <a:t>aral</a:t>
            </a:r>
            <a:r>
              <a:rPr lang="en-US" sz="1000" dirty="0">
                <a:solidFill>
                  <a:schemeClr val="bg1"/>
                </a:solidFill>
              </a:rPr>
              <a:t> </a:t>
            </a:r>
            <a:r>
              <a:rPr lang="en-US" sz="1000" dirty="0" err="1">
                <a:solidFill>
                  <a:schemeClr val="bg1"/>
                </a:solidFill>
              </a:rPr>
              <a:t>sa</a:t>
            </a:r>
            <a:r>
              <a:rPr lang="en-US" sz="1000" dirty="0">
                <a:solidFill>
                  <a:schemeClr val="bg1"/>
                </a:solidFill>
              </a:rPr>
              <a:t> </a:t>
            </a:r>
            <a:r>
              <a:rPr lang="en-US" sz="1000" dirty="0" err="1">
                <a:solidFill>
                  <a:schemeClr val="bg1"/>
                </a:solidFill>
              </a:rPr>
              <a:t>kolehiyo</a:t>
            </a:r>
            <a:r>
              <a:rPr lang="en-US" sz="1000" dirty="0">
                <a:solidFill>
                  <a:schemeClr val="bg1"/>
                </a:solidFill>
              </a:rPr>
              <a:t> at </a:t>
            </a:r>
            <a:r>
              <a:rPr lang="en-US" sz="1000" dirty="0" err="1">
                <a:solidFill>
                  <a:schemeClr val="bg1"/>
                </a:solidFill>
              </a:rPr>
              <a:t>nakatira</a:t>
            </a:r>
            <a:r>
              <a:rPr lang="en-US" sz="1000" dirty="0">
                <a:solidFill>
                  <a:schemeClr val="bg1"/>
                </a:solidFill>
              </a:rPr>
              <a:t> </a:t>
            </a:r>
            <a:r>
              <a:rPr lang="en-US" sz="1000" dirty="0" err="1">
                <a:solidFill>
                  <a:schemeClr val="bg1"/>
                </a:solidFill>
              </a:rPr>
              <a:t>ako</a:t>
            </a:r>
            <a:r>
              <a:rPr lang="en-US" sz="1000" dirty="0">
                <a:solidFill>
                  <a:schemeClr val="bg1"/>
                </a:solidFill>
              </a:rPr>
              <a:t> </a:t>
            </a:r>
            <a:r>
              <a:rPr lang="en-US" sz="1000" dirty="0" err="1">
                <a:solidFill>
                  <a:schemeClr val="bg1"/>
                </a:solidFill>
              </a:rPr>
              <a:t>sa</a:t>
            </a:r>
            <a:r>
              <a:rPr lang="en-US" sz="1000" dirty="0">
                <a:solidFill>
                  <a:schemeClr val="bg1"/>
                </a:solidFill>
              </a:rPr>
              <a:t> </a:t>
            </a:r>
            <a:r>
              <a:rPr lang="en-US" sz="1000" dirty="0" err="1">
                <a:solidFill>
                  <a:schemeClr val="bg1"/>
                </a:solidFill>
              </a:rPr>
              <a:t>sarili</a:t>
            </a:r>
            <a:r>
              <a:rPr lang="en-US" sz="1000" dirty="0">
                <a:solidFill>
                  <a:schemeClr val="bg1"/>
                </a:solidFill>
              </a:rPr>
              <a:t> </a:t>
            </a:r>
            <a:r>
              <a:rPr lang="en-US" sz="1000" dirty="0" err="1">
                <a:solidFill>
                  <a:schemeClr val="bg1"/>
                </a:solidFill>
              </a:rPr>
              <a:t>kong</a:t>
            </a:r>
            <a:r>
              <a:rPr lang="en-US" sz="1000" dirty="0">
                <a:solidFill>
                  <a:schemeClr val="bg1"/>
                </a:solidFill>
              </a:rPr>
              <a:t> </a:t>
            </a:r>
            <a:r>
              <a:rPr lang="en-US" sz="1000" dirty="0" err="1">
                <a:solidFill>
                  <a:schemeClr val="bg1"/>
                </a:solidFill>
              </a:rPr>
              <a:t>bahay</a:t>
            </a:r>
            <a:r>
              <a:rPr lang="en-US" sz="1000" dirty="0">
                <a:solidFill>
                  <a:schemeClr val="bg1"/>
                </a:solidFill>
              </a:rPr>
              <a:t> </a:t>
            </a:r>
            <a:r>
              <a:rPr lang="en-US" sz="1000" dirty="0" err="1">
                <a:solidFill>
                  <a:schemeClr val="bg1"/>
                </a:solidFill>
              </a:rPr>
              <a:t>nang</a:t>
            </a:r>
            <a:r>
              <a:rPr lang="en-US" sz="1000" dirty="0">
                <a:solidFill>
                  <a:schemeClr val="bg1"/>
                </a:solidFill>
              </a:rPr>
              <a:t> mag-isa. </a:t>
            </a:r>
            <a:r>
              <a:rPr lang="en-US" sz="1000" dirty="0" err="1">
                <a:solidFill>
                  <a:schemeClr val="bg1"/>
                </a:solidFill>
              </a:rPr>
              <a:t>Pupunta</a:t>
            </a:r>
            <a:r>
              <a:rPr lang="en-US" sz="1000" dirty="0">
                <a:solidFill>
                  <a:schemeClr val="bg1"/>
                </a:solidFill>
              </a:rPr>
              <a:t> ang </a:t>
            </a:r>
            <a:r>
              <a:rPr lang="en-US" sz="1000" dirty="0" err="1">
                <a:solidFill>
                  <a:schemeClr val="bg1"/>
                </a:solidFill>
              </a:rPr>
              <a:t>mga</a:t>
            </a:r>
            <a:r>
              <a:rPr lang="en-US" sz="1000" dirty="0">
                <a:solidFill>
                  <a:schemeClr val="bg1"/>
                </a:solidFill>
              </a:rPr>
              <a:t> </a:t>
            </a:r>
            <a:r>
              <a:rPr lang="en-US" sz="1000" dirty="0" err="1">
                <a:solidFill>
                  <a:schemeClr val="bg1"/>
                </a:solidFill>
              </a:rPr>
              <a:t>kaibigan</a:t>
            </a:r>
            <a:r>
              <a:rPr lang="en-US" sz="1000" dirty="0">
                <a:solidFill>
                  <a:schemeClr val="bg1"/>
                </a:solidFill>
              </a:rPr>
              <a:t> ko </a:t>
            </a:r>
            <a:r>
              <a:rPr lang="en-US" sz="1000" dirty="0" err="1">
                <a:solidFill>
                  <a:schemeClr val="bg1"/>
                </a:solidFill>
              </a:rPr>
              <a:t>sa</a:t>
            </a:r>
            <a:r>
              <a:rPr lang="en-US" sz="1000" dirty="0">
                <a:solidFill>
                  <a:schemeClr val="bg1"/>
                </a:solidFill>
              </a:rPr>
              <a:t> </a:t>
            </a:r>
            <a:r>
              <a:rPr lang="en-US" sz="1000" dirty="0" err="1">
                <a:solidFill>
                  <a:schemeClr val="bg1"/>
                </a:solidFill>
              </a:rPr>
              <a:t>bago</a:t>
            </a:r>
            <a:r>
              <a:rPr lang="en-US" sz="1000" dirty="0">
                <a:solidFill>
                  <a:schemeClr val="bg1"/>
                </a:solidFill>
              </a:rPr>
              <a:t> </a:t>
            </a:r>
            <a:r>
              <a:rPr lang="en-US" sz="1000" dirty="0" err="1">
                <a:solidFill>
                  <a:schemeClr val="bg1"/>
                </a:solidFill>
              </a:rPr>
              <a:t>kong</a:t>
            </a:r>
            <a:r>
              <a:rPr lang="en-US" sz="1000" dirty="0">
                <a:solidFill>
                  <a:schemeClr val="bg1"/>
                </a:solidFill>
              </a:rPr>
              <a:t> </a:t>
            </a:r>
            <a:r>
              <a:rPr lang="en-US" sz="1000" dirty="0" err="1">
                <a:solidFill>
                  <a:schemeClr val="bg1"/>
                </a:solidFill>
              </a:rPr>
              <a:t>bahay</a:t>
            </a:r>
            <a:r>
              <a:rPr lang="en-US" sz="1000" dirty="0">
                <a:solidFill>
                  <a:schemeClr val="bg1"/>
                </a:solidFill>
              </a:rPr>
              <a:t>.</a:t>
            </a:r>
          </a:p>
          <a:p>
            <a:endParaRPr lang="en-US" sz="1000" dirty="0">
              <a:solidFill>
                <a:schemeClr val="bg1"/>
              </a:solidFill>
            </a:endParaRPr>
          </a:p>
          <a:p>
            <a:r>
              <a:rPr lang="en-US" sz="1000" b="1" dirty="0">
                <a:solidFill>
                  <a:schemeClr val="bg1"/>
                </a:solidFill>
              </a:rPr>
              <a:t>Mga </a:t>
            </a:r>
            <a:r>
              <a:rPr lang="en-US" sz="1000" b="1" dirty="0" err="1">
                <a:solidFill>
                  <a:schemeClr val="bg1"/>
                </a:solidFill>
              </a:rPr>
              <a:t>Naisakatuparan</a:t>
            </a:r>
            <a:r>
              <a:rPr lang="en-US" sz="1000" b="1" dirty="0">
                <a:solidFill>
                  <a:schemeClr val="bg1"/>
                </a:solidFill>
              </a:rPr>
              <a:t>:</a:t>
            </a:r>
          </a:p>
          <a:p>
            <a:pPr marL="285750" indent="-285750">
              <a:buFont typeface="Arial" panose="020B0604020202020204" pitchFamily="34" charset="0"/>
              <a:buChar char="•"/>
            </a:pPr>
            <a:r>
              <a:rPr lang="en-US" sz="1000" dirty="0" err="1">
                <a:solidFill>
                  <a:schemeClr val="bg1"/>
                </a:solidFill>
              </a:rPr>
              <a:t>Nagtrabaho</a:t>
            </a:r>
            <a:r>
              <a:rPr lang="en-US" sz="1000" dirty="0">
                <a:solidFill>
                  <a:schemeClr val="bg1"/>
                </a:solidFill>
              </a:rPr>
              <a:t> </a:t>
            </a:r>
            <a:r>
              <a:rPr lang="en-US" sz="1000" dirty="0" err="1">
                <a:solidFill>
                  <a:schemeClr val="bg1"/>
                </a:solidFill>
              </a:rPr>
              <a:t>sa</a:t>
            </a:r>
            <a:r>
              <a:rPr lang="en-US" sz="1000" dirty="0">
                <a:solidFill>
                  <a:schemeClr val="bg1"/>
                </a:solidFill>
              </a:rPr>
              <a:t> Publix </a:t>
            </a:r>
            <a:r>
              <a:rPr lang="en-US" sz="1000" dirty="0" err="1">
                <a:solidFill>
                  <a:schemeClr val="bg1"/>
                </a:solidFill>
              </a:rPr>
              <a:t>mula</a:t>
            </a:r>
            <a:r>
              <a:rPr lang="en-US" sz="1000" dirty="0">
                <a:solidFill>
                  <a:schemeClr val="bg1"/>
                </a:solidFill>
              </a:rPr>
              <a:t> pa </a:t>
            </a:r>
            <a:r>
              <a:rPr lang="en-US" sz="1000" dirty="0" err="1">
                <a:solidFill>
                  <a:schemeClr val="bg1"/>
                </a:solidFill>
              </a:rPr>
              <a:t>noong</a:t>
            </a:r>
            <a:r>
              <a:rPr lang="en-US" sz="1000" dirty="0">
                <a:solidFill>
                  <a:schemeClr val="bg1"/>
                </a:solidFill>
              </a:rPr>
              <a:t> Abril 2017</a:t>
            </a:r>
          </a:p>
          <a:p>
            <a:pPr marL="285750" indent="-285750">
              <a:buFont typeface="Arial" panose="020B0604020202020204" pitchFamily="34" charset="0"/>
              <a:buChar char="•"/>
            </a:pPr>
            <a:r>
              <a:rPr lang="en-US" sz="1000" dirty="0" err="1">
                <a:solidFill>
                  <a:schemeClr val="bg1"/>
                </a:solidFill>
              </a:rPr>
              <a:t>Nakakuha</a:t>
            </a:r>
            <a:r>
              <a:rPr lang="en-US" sz="1000" dirty="0">
                <a:solidFill>
                  <a:schemeClr val="bg1"/>
                </a:solidFill>
              </a:rPr>
              <a:t> ng Eagle Scout Award 2018</a:t>
            </a:r>
          </a:p>
          <a:p>
            <a:pPr marL="285750" indent="-285750">
              <a:buFont typeface="Arial" panose="020B0604020202020204" pitchFamily="34" charset="0"/>
              <a:buChar char="•"/>
            </a:pPr>
            <a:r>
              <a:rPr lang="en-US" sz="1000" dirty="0" err="1">
                <a:solidFill>
                  <a:schemeClr val="bg1"/>
                </a:solidFill>
              </a:rPr>
              <a:t>Nagtrabaho</a:t>
            </a:r>
            <a:r>
              <a:rPr lang="en-US" sz="1000" dirty="0">
                <a:solidFill>
                  <a:schemeClr val="bg1"/>
                </a:solidFill>
              </a:rPr>
              <a:t> </a:t>
            </a:r>
            <a:r>
              <a:rPr lang="en-US" sz="1000" dirty="0" err="1">
                <a:solidFill>
                  <a:schemeClr val="bg1"/>
                </a:solidFill>
              </a:rPr>
              <a:t>bilang</a:t>
            </a:r>
            <a:r>
              <a:rPr lang="en-US" sz="1000" dirty="0">
                <a:solidFill>
                  <a:schemeClr val="bg1"/>
                </a:solidFill>
              </a:rPr>
              <a:t> </a:t>
            </a:r>
            <a:r>
              <a:rPr lang="en-US" sz="1000" dirty="0" err="1">
                <a:solidFill>
                  <a:schemeClr val="bg1"/>
                </a:solidFill>
              </a:rPr>
              <a:t>tauhan</a:t>
            </a:r>
            <a:r>
              <a:rPr lang="en-US" sz="1000" dirty="0">
                <a:solidFill>
                  <a:schemeClr val="bg1"/>
                </a:solidFill>
              </a:rPr>
              <a:t> para </a:t>
            </a:r>
            <a:r>
              <a:rPr lang="en-US" sz="1000" dirty="0" err="1">
                <a:solidFill>
                  <a:schemeClr val="bg1"/>
                </a:solidFill>
              </a:rPr>
              <a:t>sa</a:t>
            </a:r>
            <a:r>
              <a:rPr lang="en-US" sz="1000" dirty="0">
                <a:solidFill>
                  <a:schemeClr val="bg1"/>
                </a:solidFill>
              </a:rPr>
              <a:t> Yearbook at  nag-</a:t>
            </a:r>
            <a:r>
              <a:rPr lang="en-US" sz="1000" dirty="0" err="1">
                <a:solidFill>
                  <a:schemeClr val="bg1"/>
                </a:solidFill>
              </a:rPr>
              <a:t>aral</a:t>
            </a:r>
            <a:r>
              <a:rPr lang="en-US" sz="1000" dirty="0">
                <a:solidFill>
                  <a:schemeClr val="bg1"/>
                </a:solidFill>
              </a:rPr>
              <a:t> </a:t>
            </a:r>
            <a:r>
              <a:rPr lang="en-US" sz="1000" dirty="0" err="1">
                <a:solidFill>
                  <a:schemeClr val="bg1"/>
                </a:solidFill>
              </a:rPr>
              <a:t>sa</a:t>
            </a:r>
            <a:r>
              <a:rPr lang="en-US" sz="1000" dirty="0">
                <a:solidFill>
                  <a:schemeClr val="bg1"/>
                </a:solidFill>
              </a:rPr>
              <a:t> Woodstock High School Mountain Bike Team</a:t>
            </a:r>
          </a:p>
          <a:p>
            <a:pPr marL="285750" indent="-285750">
              <a:buFont typeface="Arial" panose="020B0604020202020204" pitchFamily="34" charset="0"/>
              <a:buChar char="•"/>
            </a:pPr>
            <a:r>
              <a:rPr lang="en-US" sz="1000" dirty="0">
                <a:solidFill>
                  <a:schemeClr val="bg1"/>
                </a:solidFill>
              </a:rPr>
              <a:t>Mga </a:t>
            </a:r>
            <a:r>
              <a:rPr lang="en-US" sz="1000" dirty="0" err="1">
                <a:solidFill>
                  <a:schemeClr val="bg1"/>
                </a:solidFill>
              </a:rPr>
              <a:t>litratong</a:t>
            </a:r>
            <a:r>
              <a:rPr lang="en-US" sz="1000" dirty="0">
                <a:solidFill>
                  <a:schemeClr val="bg1"/>
                </a:solidFill>
              </a:rPr>
              <a:t> </a:t>
            </a:r>
            <a:r>
              <a:rPr lang="en-US" sz="1000" dirty="0" err="1">
                <a:solidFill>
                  <a:schemeClr val="bg1"/>
                </a:solidFill>
              </a:rPr>
              <a:t>ineksibit</a:t>
            </a:r>
            <a:r>
              <a:rPr lang="en-US" sz="1000" dirty="0">
                <a:solidFill>
                  <a:schemeClr val="bg1"/>
                </a:solidFill>
              </a:rPr>
              <a:t> </a:t>
            </a:r>
            <a:r>
              <a:rPr lang="en-US" sz="1000" dirty="0" err="1">
                <a:solidFill>
                  <a:schemeClr val="bg1"/>
                </a:solidFill>
              </a:rPr>
              <a:t>sa</a:t>
            </a:r>
            <a:r>
              <a:rPr lang="en-US" sz="1000" dirty="0">
                <a:solidFill>
                  <a:schemeClr val="bg1"/>
                </a:solidFill>
              </a:rPr>
              <a:t> auction para </a:t>
            </a:r>
            <a:r>
              <a:rPr lang="en-US" sz="1000" dirty="0" err="1">
                <a:solidFill>
                  <a:schemeClr val="bg1"/>
                </a:solidFill>
              </a:rPr>
              <a:t>sa</a:t>
            </a:r>
            <a:r>
              <a:rPr lang="en-US" sz="1000" dirty="0">
                <a:solidFill>
                  <a:schemeClr val="bg1"/>
                </a:solidFill>
              </a:rPr>
              <a:t> </a:t>
            </a:r>
            <a:r>
              <a:rPr lang="en-US" sz="1000" dirty="0" err="1">
                <a:solidFill>
                  <a:schemeClr val="bg1"/>
                </a:solidFill>
              </a:rPr>
              <a:t>mga</a:t>
            </a:r>
            <a:r>
              <a:rPr lang="en-US" sz="1000" dirty="0">
                <a:solidFill>
                  <a:schemeClr val="bg1"/>
                </a:solidFill>
              </a:rPr>
              <a:t> </a:t>
            </a:r>
            <a:r>
              <a:rPr lang="en-US" sz="1000" dirty="0" err="1">
                <a:solidFill>
                  <a:schemeClr val="bg1"/>
                </a:solidFill>
              </a:rPr>
              <a:t>benepisyo</a:t>
            </a:r>
            <a:r>
              <a:rPr lang="en-US" sz="1000" dirty="0">
                <a:solidFill>
                  <a:schemeClr val="bg1"/>
                </a:solidFill>
              </a:rPr>
              <a:t> </a:t>
            </a:r>
            <a:r>
              <a:rPr lang="en-US" sz="1000" dirty="0" err="1">
                <a:solidFill>
                  <a:schemeClr val="bg1"/>
                </a:solidFill>
              </a:rPr>
              <a:t>sa</a:t>
            </a:r>
            <a:r>
              <a:rPr lang="en-US" sz="1000" dirty="0">
                <a:solidFill>
                  <a:schemeClr val="bg1"/>
                </a:solidFill>
              </a:rPr>
              <a:t> Anna’s Angles at Russian Medical Colleges</a:t>
            </a:r>
          </a:p>
          <a:p>
            <a:endParaRPr lang="en-US" sz="1000" dirty="0">
              <a:solidFill>
                <a:schemeClr val="bg1"/>
              </a:solidFill>
            </a:endParaRPr>
          </a:p>
          <a:p>
            <a:r>
              <a:rPr lang="en-US" sz="1000" b="1" dirty="0">
                <a:solidFill>
                  <a:schemeClr val="bg1"/>
                </a:solidFill>
              </a:rPr>
              <a:t>Ano ang </a:t>
            </a:r>
            <a:r>
              <a:rPr lang="en-US" sz="1000" b="1" dirty="0" err="1">
                <a:solidFill>
                  <a:schemeClr val="bg1"/>
                </a:solidFill>
              </a:rPr>
              <a:t>mabisa</a:t>
            </a:r>
            <a:r>
              <a:rPr lang="en-US" sz="1000" b="1" dirty="0">
                <a:solidFill>
                  <a:schemeClr val="bg1"/>
                </a:solidFill>
              </a:rPr>
              <a:t> para </a:t>
            </a:r>
            <a:r>
              <a:rPr lang="en-US" sz="1000" b="1" dirty="0" err="1">
                <a:solidFill>
                  <a:schemeClr val="bg1"/>
                </a:solidFill>
              </a:rPr>
              <a:t>sa</a:t>
            </a:r>
            <a:r>
              <a:rPr lang="en-US" sz="1000" b="1" dirty="0">
                <a:solidFill>
                  <a:schemeClr val="bg1"/>
                </a:solidFill>
              </a:rPr>
              <a:t> akin:</a:t>
            </a:r>
          </a:p>
          <a:p>
            <a:r>
              <a:rPr lang="en-US" sz="1000" i="1" dirty="0" err="1">
                <a:solidFill>
                  <a:schemeClr val="bg1"/>
                </a:solidFill>
              </a:rPr>
              <a:t>Tularan</a:t>
            </a:r>
            <a:r>
              <a:rPr lang="en-US" sz="1000" i="1" dirty="0">
                <a:solidFill>
                  <a:schemeClr val="bg1"/>
                </a:solidFill>
              </a:rPr>
              <a:t> ang </a:t>
            </a:r>
            <a:r>
              <a:rPr lang="en-US" sz="1000" i="1" dirty="0" err="1">
                <a:solidFill>
                  <a:schemeClr val="bg1"/>
                </a:solidFill>
              </a:rPr>
              <a:t>mga</a:t>
            </a:r>
            <a:r>
              <a:rPr lang="en-US" sz="1000" i="1" dirty="0">
                <a:solidFill>
                  <a:schemeClr val="bg1"/>
                </a:solidFill>
              </a:rPr>
              <a:t> </a:t>
            </a:r>
            <a:r>
              <a:rPr lang="en-US" sz="1000" i="1" dirty="0" err="1">
                <a:solidFill>
                  <a:schemeClr val="bg1"/>
                </a:solidFill>
              </a:rPr>
              <a:t>kasabayan</a:t>
            </a:r>
            <a:endParaRPr lang="en-US" sz="1000" i="1" dirty="0">
              <a:solidFill>
                <a:schemeClr val="bg1"/>
              </a:solidFill>
            </a:endParaRPr>
          </a:p>
          <a:p>
            <a:r>
              <a:rPr lang="en-US" sz="1000" i="1" dirty="0">
                <a:solidFill>
                  <a:schemeClr val="bg1"/>
                </a:solidFill>
              </a:rPr>
              <a:t>Mga  </a:t>
            </a:r>
            <a:r>
              <a:rPr lang="en-US" sz="1000" i="1" dirty="0" err="1">
                <a:solidFill>
                  <a:schemeClr val="bg1"/>
                </a:solidFill>
              </a:rPr>
              <a:t>gantimpalang</a:t>
            </a:r>
            <a:r>
              <a:rPr lang="en-US" sz="1000" i="1" dirty="0">
                <a:solidFill>
                  <a:schemeClr val="bg1"/>
                </a:solidFill>
              </a:rPr>
              <a:t> </a:t>
            </a:r>
            <a:r>
              <a:rPr lang="en-US" sz="1000" i="1" dirty="0" err="1">
                <a:solidFill>
                  <a:schemeClr val="bg1"/>
                </a:solidFill>
              </a:rPr>
              <a:t>naaangkop</a:t>
            </a:r>
            <a:r>
              <a:rPr lang="en-US" sz="1000" i="1" dirty="0">
                <a:solidFill>
                  <a:schemeClr val="bg1"/>
                </a:solidFill>
              </a:rPr>
              <a:t> </a:t>
            </a:r>
            <a:r>
              <a:rPr lang="en-US" sz="1000" i="1" dirty="0" err="1">
                <a:solidFill>
                  <a:schemeClr val="bg1"/>
                </a:solidFill>
              </a:rPr>
              <a:t>sa</a:t>
            </a:r>
            <a:r>
              <a:rPr lang="en-US" sz="1000" i="1" dirty="0">
                <a:solidFill>
                  <a:schemeClr val="bg1"/>
                </a:solidFill>
              </a:rPr>
              <a:t> </a:t>
            </a:r>
            <a:r>
              <a:rPr lang="en-US" sz="1000" i="1" dirty="0" err="1">
                <a:solidFill>
                  <a:schemeClr val="bg1"/>
                </a:solidFill>
              </a:rPr>
              <a:t>edad</a:t>
            </a:r>
            <a:r>
              <a:rPr lang="en-US" sz="1000" i="1" dirty="0">
                <a:solidFill>
                  <a:schemeClr val="bg1"/>
                </a:solidFill>
              </a:rPr>
              <a:t>: </a:t>
            </a:r>
            <a:r>
              <a:rPr lang="en-US" sz="1000" i="1" dirty="0" err="1">
                <a:solidFill>
                  <a:schemeClr val="bg1"/>
                </a:solidFill>
              </a:rPr>
              <a:t>mga</a:t>
            </a:r>
            <a:r>
              <a:rPr lang="en-US" sz="1000" i="1" dirty="0">
                <a:solidFill>
                  <a:schemeClr val="bg1"/>
                </a:solidFill>
              </a:rPr>
              <a:t> </a:t>
            </a:r>
            <a:r>
              <a:rPr lang="en-US" sz="1000" i="1" dirty="0" err="1">
                <a:solidFill>
                  <a:schemeClr val="bg1"/>
                </a:solidFill>
              </a:rPr>
              <a:t>pahinga</a:t>
            </a:r>
            <a:r>
              <a:rPr lang="en-US" sz="1000" i="1" dirty="0">
                <a:solidFill>
                  <a:schemeClr val="bg1"/>
                </a:solidFill>
              </a:rPr>
              <a:t>, </a:t>
            </a:r>
            <a:r>
              <a:rPr lang="en-US" sz="1000" i="1" dirty="0" err="1">
                <a:solidFill>
                  <a:schemeClr val="bg1"/>
                </a:solidFill>
              </a:rPr>
              <a:t>pera</a:t>
            </a:r>
            <a:r>
              <a:rPr lang="en-US" sz="1000" i="1" dirty="0">
                <a:solidFill>
                  <a:schemeClr val="bg1"/>
                </a:solidFill>
              </a:rPr>
              <a:t>, </a:t>
            </a:r>
            <a:r>
              <a:rPr lang="en-US" sz="1000" i="1" dirty="0" err="1">
                <a:solidFill>
                  <a:schemeClr val="bg1"/>
                </a:solidFill>
              </a:rPr>
              <a:t>musika</a:t>
            </a:r>
            <a:endParaRPr lang="en-US" sz="1000" i="1" dirty="0">
              <a:solidFill>
                <a:schemeClr val="bg1"/>
              </a:solidFill>
            </a:endParaRPr>
          </a:p>
          <a:p>
            <a:r>
              <a:rPr lang="en-US" sz="1000" i="1" dirty="0">
                <a:solidFill>
                  <a:schemeClr val="bg1"/>
                </a:solidFill>
              </a:rPr>
              <a:t>Mga </a:t>
            </a:r>
            <a:r>
              <a:rPr lang="en-US" sz="1000" i="1" dirty="0" err="1">
                <a:solidFill>
                  <a:schemeClr val="bg1"/>
                </a:solidFill>
              </a:rPr>
              <a:t>Partikular</a:t>
            </a:r>
            <a:r>
              <a:rPr lang="en-US" sz="1000" i="1" dirty="0">
                <a:solidFill>
                  <a:schemeClr val="bg1"/>
                </a:solidFill>
              </a:rPr>
              <a:t> </a:t>
            </a:r>
            <a:r>
              <a:rPr lang="en-US" sz="1000" i="1" dirty="0" err="1">
                <a:solidFill>
                  <a:schemeClr val="bg1"/>
                </a:solidFill>
              </a:rPr>
              <a:t>na</a:t>
            </a:r>
            <a:r>
              <a:rPr lang="en-US" sz="1000" i="1" dirty="0">
                <a:solidFill>
                  <a:schemeClr val="bg1"/>
                </a:solidFill>
              </a:rPr>
              <a:t> </a:t>
            </a:r>
            <a:r>
              <a:rPr lang="en-US" sz="1000" i="1" dirty="0" err="1">
                <a:solidFill>
                  <a:schemeClr val="bg1"/>
                </a:solidFill>
              </a:rPr>
              <a:t>paliwanag</a:t>
            </a:r>
            <a:endParaRPr lang="en-US" sz="1000" i="1" dirty="0">
              <a:solidFill>
                <a:schemeClr val="bg1"/>
              </a:solidFill>
            </a:endParaRPr>
          </a:p>
          <a:p>
            <a:r>
              <a:rPr lang="en-US" sz="1000" b="1" dirty="0">
                <a:solidFill>
                  <a:schemeClr val="bg1"/>
                </a:solidFill>
              </a:rPr>
              <a:t>Ang </a:t>
            </a:r>
            <a:r>
              <a:rPr lang="en-US" sz="1000" b="1" dirty="0" err="1">
                <a:solidFill>
                  <a:schemeClr val="bg1"/>
                </a:solidFill>
              </a:rPr>
              <a:t>hindi</a:t>
            </a:r>
            <a:r>
              <a:rPr lang="en-US" sz="1000" b="1" dirty="0">
                <a:solidFill>
                  <a:schemeClr val="bg1"/>
                </a:solidFill>
              </a:rPr>
              <a:t> </a:t>
            </a:r>
            <a:r>
              <a:rPr lang="en-US" sz="1000" b="1" dirty="0" err="1">
                <a:solidFill>
                  <a:schemeClr val="bg1"/>
                </a:solidFill>
              </a:rPr>
              <a:t>mabisa</a:t>
            </a:r>
            <a:r>
              <a:rPr lang="en-US" sz="1000" b="1" dirty="0">
                <a:solidFill>
                  <a:schemeClr val="bg1"/>
                </a:solidFill>
              </a:rPr>
              <a:t> para </a:t>
            </a:r>
            <a:r>
              <a:rPr lang="en-US" sz="1000" b="1" dirty="0" err="1">
                <a:solidFill>
                  <a:schemeClr val="bg1"/>
                </a:solidFill>
              </a:rPr>
              <a:t>sa</a:t>
            </a:r>
            <a:r>
              <a:rPr lang="en-US" sz="1000" b="1" dirty="0">
                <a:solidFill>
                  <a:schemeClr val="bg1"/>
                </a:solidFill>
              </a:rPr>
              <a:t> akin:</a:t>
            </a:r>
          </a:p>
          <a:p>
            <a:r>
              <a:rPr lang="en-US" sz="1000" i="1" dirty="0">
                <a:solidFill>
                  <a:schemeClr val="bg1"/>
                </a:solidFill>
              </a:rPr>
              <a:t>Ang </a:t>
            </a:r>
            <a:r>
              <a:rPr lang="en-US" sz="1000" i="1" dirty="0" err="1">
                <a:solidFill>
                  <a:schemeClr val="bg1"/>
                </a:solidFill>
              </a:rPr>
              <a:t>binibeybi</a:t>
            </a:r>
            <a:endParaRPr lang="en-US" sz="1000" i="1" dirty="0">
              <a:solidFill>
                <a:schemeClr val="bg1"/>
              </a:solidFill>
            </a:endParaRPr>
          </a:p>
          <a:p>
            <a:r>
              <a:rPr lang="en-US" sz="1000" i="1" dirty="0" err="1">
                <a:solidFill>
                  <a:schemeClr val="bg1"/>
                </a:solidFill>
              </a:rPr>
              <a:t>Paglayo</a:t>
            </a:r>
            <a:r>
              <a:rPr lang="en-US" sz="1000" i="1" dirty="0">
                <a:solidFill>
                  <a:schemeClr val="bg1"/>
                </a:solidFill>
              </a:rPr>
              <a:t> ko </a:t>
            </a:r>
            <a:r>
              <a:rPr lang="en-US" sz="1000" i="1" dirty="0" err="1">
                <a:solidFill>
                  <a:schemeClr val="bg1"/>
                </a:solidFill>
              </a:rPr>
              <a:t>sa</a:t>
            </a:r>
            <a:r>
              <a:rPr lang="en-US" sz="1000" i="1" dirty="0">
                <a:solidFill>
                  <a:schemeClr val="bg1"/>
                </a:solidFill>
              </a:rPr>
              <a:t> </a:t>
            </a:r>
            <a:r>
              <a:rPr lang="en-US" sz="1000" i="1" dirty="0" err="1">
                <a:solidFill>
                  <a:schemeClr val="bg1"/>
                </a:solidFill>
              </a:rPr>
              <a:t>aking</a:t>
            </a:r>
            <a:r>
              <a:rPr lang="en-US" sz="1000" i="1" dirty="0">
                <a:solidFill>
                  <a:schemeClr val="bg1"/>
                </a:solidFill>
              </a:rPr>
              <a:t> </a:t>
            </a:r>
            <a:r>
              <a:rPr lang="en-US" sz="1000" i="1" dirty="0" err="1">
                <a:solidFill>
                  <a:schemeClr val="bg1"/>
                </a:solidFill>
              </a:rPr>
              <a:t>mga</a:t>
            </a:r>
            <a:r>
              <a:rPr lang="en-US" sz="1000" i="1" dirty="0">
                <a:solidFill>
                  <a:schemeClr val="bg1"/>
                </a:solidFill>
              </a:rPr>
              <a:t> </a:t>
            </a:r>
            <a:r>
              <a:rPr lang="en-US" sz="1000" i="1" dirty="0" err="1">
                <a:solidFill>
                  <a:schemeClr val="bg1"/>
                </a:solidFill>
              </a:rPr>
              <a:t>kaibigan</a:t>
            </a:r>
            <a:endParaRPr lang="en-US" sz="1000" i="1" dirty="0">
              <a:solidFill>
                <a:schemeClr val="bg1"/>
              </a:solidFill>
            </a:endParaRPr>
          </a:p>
          <a:p>
            <a:endParaRPr lang="en-US" sz="1000" dirty="0">
              <a:solidFill>
                <a:schemeClr val="bg1"/>
              </a:solidFill>
            </a:endParaRPr>
          </a:p>
          <a:p>
            <a:pPr algn="ctr"/>
            <a:endParaRPr lang="en-US" sz="1000" i="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15428643"/>
      </p:ext>
    </p:extLst>
  </p:cSld>
  <p:clrMapOvr>
    <a:masterClrMapping/>
  </p:clrMapOvr>
  <p:transition spd="slow">
    <p:wip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2A405DE5-FFCD-EC47-A475-AE17310BA833}"/>
              </a:ext>
            </a:extLst>
          </p:cNvPr>
          <p:cNvSpPr>
            <a:spLocks noGrp="1"/>
          </p:cNvSpPr>
          <p:nvPr>
            <p:ph type="sldNum" sz="quarter" idx="12"/>
          </p:nvPr>
        </p:nvSpPr>
        <p:spPr/>
        <p:txBody>
          <a:bodyPr/>
          <a:lstStyle/>
          <a:p>
            <a:pPr rtl="0"/>
            <a:fld id="{D1DDEDF4-883C-4159-966D-7CEF8ED53DD3}" type="slidenum">
              <a:rPr/>
              <a:pPr/>
              <a:t>21</a:t>
            </a:fld>
            <a:endParaRPr lang="tl" dirty="0"/>
          </a:p>
        </p:txBody>
      </p:sp>
      <p:sp>
        <p:nvSpPr>
          <p:cNvPr id="4" name="Title 3"/>
          <p:cNvSpPr>
            <a:spLocks noGrp="1"/>
          </p:cNvSpPr>
          <p:nvPr>
            <p:ph type="title"/>
          </p:nvPr>
        </p:nvSpPr>
        <p:spPr/>
        <p:txBody>
          <a:bodyPr>
            <a:normAutofit/>
          </a:bodyPr>
          <a:lstStyle/>
          <a:p>
            <a:pPr algn="l" rtl="0"/>
            <a:r>
              <a:rPr lang="tl" sz="7200" b="0" i="0" u="none" baseline="0"/>
              <a:t>Paghahanda para sa Tagumpay sa Trabaho</a:t>
            </a:r>
          </a:p>
        </p:txBody>
      </p:sp>
    </p:spTree>
    <p:extLst>
      <p:ext uri="{BB962C8B-B14F-4D97-AF65-F5344CB8AC3E}">
        <p14:creationId xmlns:p14="http://schemas.microsoft.com/office/powerpoint/2010/main" val="1996758534"/>
      </p:ext>
    </p:extLst>
  </p:cSld>
  <p:clrMapOvr>
    <a:masterClrMapping/>
  </p:clrMapOvr>
  <p:transition spd="slow">
    <p:wip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81D638E0-13A1-5444-A52B-E6DCB3E197BF}"/>
              </a:ext>
            </a:extLst>
          </p:cNvPr>
          <p:cNvSpPr>
            <a:spLocks noGrp="1"/>
          </p:cNvSpPr>
          <p:nvPr>
            <p:ph type="sldNum" sz="quarter" idx="12"/>
          </p:nvPr>
        </p:nvSpPr>
        <p:spPr/>
        <p:txBody>
          <a:bodyPr/>
          <a:lstStyle/>
          <a:p>
            <a:pPr rtl="0"/>
            <a:fld id="{D1DDEDF4-883C-4159-966D-7CEF8ED53DD3}" type="slidenum">
              <a:rPr/>
              <a:t>22</a:t>
            </a:fld>
            <a:endParaRPr lang="tl"/>
          </a:p>
        </p:txBody>
      </p:sp>
      <p:sp>
        <p:nvSpPr>
          <p:cNvPr id="4" name="Title 3"/>
          <p:cNvSpPr>
            <a:spLocks noGrp="1"/>
          </p:cNvSpPr>
          <p:nvPr>
            <p:ph type="title"/>
          </p:nvPr>
        </p:nvSpPr>
        <p:spPr/>
        <p:txBody>
          <a:bodyPr/>
          <a:lstStyle/>
          <a:p>
            <a:pPr algn="ctr" rtl="0"/>
            <a:r>
              <a:rPr lang="tl" b="0" i="0" u="none" baseline="0"/>
              <a:t>Ang Kapangyarihan ng mga Karanasan sa Trabaho</a:t>
            </a:r>
          </a:p>
        </p:txBody>
      </p:sp>
      <p:sp>
        <p:nvSpPr>
          <p:cNvPr id="5" name="Content Placeholder 4"/>
          <p:cNvSpPr>
            <a:spLocks noGrp="1"/>
          </p:cNvSpPr>
          <p:nvPr>
            <p:ph idx="1"/>
          </p:nvPr>
        </p:nvSpPr>
        <p:spPr/>
        <p:txBody>
          <a:bodyPr>
            <a:normAutofit fontScale="85000" lnSpcReduction="10000"/>
          </a:bodyPr>
          <a:lstStyle/>
          <a:p>
            <a:pPr marL="0" indent="0" algn="ctr" rtl="0">
              <a:lnSpc>
                <a:spcPct val="110000"/>
              </a:lnSpc>
              <a:buNone/>
            </a:pPr>
            <a:r>
              <a:rPr lang="tl" b="1" i="0" u="none" baseline="0">
                <a:solidFill>
                  <a:srgbClr val="883D38"/>
                </a:solidFill>
              </a:rPr>
              <a:t>Isa sa mga makapagpapahiwatig ng tagumpay sa trabaho para sa mga taong may kapansanan ang pagkakaroon ng mga makabuluhang karanasan sa trabaho habang nasa mataas na paaralan.</a:t>
            </a:r>
          </a:p>
          <a:p>
            <a:pPr algn="l" rtl="0">
              <a:lnSpc>
                <a:spcPct val="110000"/>
              </a:lnSpc>
            </a:pPr>
            <a:endParaRPr lang="tl" dirty="0"/>
          </a:p>
          <a:p>
            <a:pPr algn="l" rtl="0">
              <a:lnSpc>
                <a:spcPct val="110000"/>
              </a:lnSpc>
            </a:pPr>
            <a:r>
              <a:rPr lang="tl" b="0" i="0" u="none" baseline="0"/>
              <a:t>Panayam na nagbibigay ng impormasyon</a:t>
            </a:r>
          </a:p>
          <a:p>
            <a:pPr algn="l" rtl="0">
              <a:lnSpc>
                <a:spcPct val="110000"/>
              </a:lnSpc>
            </a:pPr>
            <a:r>
              <a:rPr lang="tl" b="0" i="0" u="none" baseline="0"/>
              <a:t>Samahan ang Tagapagsanay sa Trabaho</a:t>
            </a:r>
          </a:p>
          <a:p>
            <a:pPr algn="l" rtl="0">
              <a:lnSpc>
                <a:spcPct val="110000"/>
              </a:lnSpc>
            </a:pPr>
            <a:r>
              <a:rPr lang="tl" b="0" i="0" u="none" baseline="0"/>
              <a:t>Pagboboluntaryo</a:t>
            </a:r>
          </a:p>
          <a:p>
            <a:pPr algn="l" rtl="0">
              <a:lnSpc>
                <a:spcPct val="110000"/>
              </a:lnSpc>
            </a:pPr>
            <a:r>
              <a:rPr lang="tl" b="0" i="0" u="none" baseline="0"/>
              <a:t>Mga Internship</a:t>
            </a:r>
          </a:p>
          <a:p>
            <a:pPr algn="l" rtl="0">
              <a:lnSpc>
                <a:spcPct val="110000"/>
              </a:lnSpc>
            </a:pPr>
            <a:r>
              <a:rPr lang="tl" b="0" i="0" u="none" baseline="0"/>
              <a:t>May bayad na pinakamababang posisyon sa trabaho</a:t>
            </a:r>
          </a:p>
        </p:txBody>
      </p:sp>
    </p:spTree>
    <p:extLst>
      <p:ext uri="{BB962C8B-B14F-4D97-AF65-F5344CB8AC3E}">
        <p14:creationId xmlns:p14="http://schemas.microsoft.com/office/powerpoint/2010/main" val="750104010"/>
      </p:ext>
    </p:extLst>
  </p:cSld>
  <p:clrMapOvr>
    <a:masterClrMapping/>
  </p:clrMapOvr>
  <p:transition spd="slow">
    <p:wip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BC75AA4-28AB-284C-A7C3-3BB76815D3F3}"/>
              </a:ext>
            </a:extLst>
          </p:cNvPr>
          <p:cNvSpPr>
            <a:spLocks noGrp="1"/>
          </p:cNvSpPr>
          <p:nvPr>
            <p:ph type="sldNum" sz="quarter" idx="12"/>
          </p:nvPr>
        </p:nvSpPr>
        <p:spPr/>
        <p:txBody>
          <a:bodyPr/>
          <a:lstStyle/>
          <a:p>
            <a:pPr rtl="0"/>
            <a:fld id="{D1DDEDF4-883C-4159-966D-7CEF8ED53DD3}" type="slidenum">
              <a:rPr/>
              <a:t>23</a:t>
            </a:fld>
            <a:endParaRPr lang="tl"/>
          </a:p>
        </p:txBody>
      </p:sp>
      <p:sp>
        <p:nvSpPr>
          <p:cNvPr id="2" name="Title 1"/>
          <p:cNvSpPr>
            <a:spLocks noGrp="1"/>
          </p:cNvSpPr>
          <p:nvPr>
            <p:ph type="title"/>
          </p:nvPr>
        </p:nvSpPr>
        <p:spPr/>
        <p:txBody>
          <a:bodyPr/>
          <a:lstStyle/>
          <a:p>
            <a:pPr algn="l" rtl="0"/>
            <a:r>
              <a:rPr lang="tl" b="0" i="0" u="none" baseline="0" dirty="0"/>
              <a:t>Paggamit sa Iyong mga Network</a:t>
            </a:r>
          </a:p>
        </p:txBody>
      </p:sp>
      <p:sp>
        <p:nvSpPr>
          <p:cNvPr id="4" name="Content Placeholder 3"/>
          <p:cNvSpPr>
            <a:spLocks noGrp="1"/>
          </p:cNvSpPr>
          <p:nvPr>
            <p:ph sz="half" idx="1"/>
          </p:nvPr>
        </p:nvSpPr>
        <p:spPr/>
        <p:txBody>
          <a:bodyPr>
            <a:normAutofit fontScale="92500" lnSpcReduction="10000"/>
          </a:bodyPr>
          <a:lstStyle/>
          <a:p>
            <a:pPr marL="0" indent="0" algn="l" rtl="0">
              <a:buNone/>
            </a:pPr>
            <a:r>
              <a:rPr lang="tl" sz="2400" b="1" i="0" u="none" baseline="0">
                <a:solidFill>
                  <a:srgbClr val="883D38"/>
                </a:solidFill>
              </a:rPr>
              <a:t>Gamitin ang mga taong kilala mo na makakatulong sa paghahanap ng mga oportunidad para sa karanasan sa trabaho.</a:t>
            </a:r>
          </a:p>
          <a:p>
            <a:endParaRPr lang="tl" sz="2400" dirty="0"/>
          </a:p>
          <a:p>
            <a:pPr algn="l" rtl="0"/>
            <a:r>
              <a:rPr lang="tl" sz="2400" b="0" i="0" u="none" baseline="0"/>
              <a:t>Mga kaibigan</a:t>
            </a:r>
          </a:p>
          <a:p>
            <a:pPr algn="l" rtl="0"/>
            <a:r>
              <a:rPr lang="tl" sz="2400" b="0" i="0" u="none" baseline="0"/>
              <a:t>Pamilya</a:t>
            </a:r>
          </a:p>
          <a:p>
            <a:pPr algn="l" rtl="0"/>
            <a:r>
              <a:rPr lang="tl" sz="2400" b="0" i="0" u="none" baseline="0"/>
              <a:t>Mga lugar kung saan ka nagnenegosyo</a:t>
            </a:r>
          </a:p>
          <a:p>
            <a:pPr algn="l" rtl="0"/>
            <a:r>
              <a:rPr lang="tl" sz="2400" b="0" i="0" u="none" baseline="0"/>
              <a:t>Mga kapitbahay</a:t>
            </a:r>
          </a:p>
          <a:p>
            <a:pPr algn="l" rtl="0"/>
            <a:r>
              <a:rPr lang="tl" sz="2400" b="0" i="0" u="none" baseline="0"/>
              <a:t>Mga taong kasama mo sa mga club, simbahan, o kasamang naglilingkod</a:t>
            </a:r>
          </a:p>
        </p:txBody>
      </p:sp>
      <p:pic>
        <p:nvPicPr>
          <p:cNvPr id="8" name="Content Placeholder 7" descr="The word ME in the center, surrounded by the following words: Ex-colleagues, Ex-classmates and professors, Friends and social acquaintences, Family and relatives, Neighbors, Professional associations " title="Network ">
            <a:extLst>
              <a:ext uri="{FF2B5EF4-FFF2-40B4-BE49-F238E27FC236}">
                <a16:creationId xmlns:a16="http://schemas.microsoft.com/office/drawing/2014/main" id="{3836420E-638A-E542-99EB-1761F0958535}"/>
              </a:ext>
            </a:extLst>
          </p:cNvPr>
          <p:cNvPicPr>
            <a:picLocks noGrp="1" noChangeAspect="1"/>
          </p:cNvPicPr>
          <p:nvPr>
            <p:ph sz="half" idx="2"/>
          </p:nvPr>
        </p:nvPicPr>
        <p:blipFill>
          <a:blip r:embed="rId2" cstate="print">
            <a:extLst>
              <a:ext uri="{28A0092B-C50C-407E-A947-70E740481C1C}">
                <a14:useLocalDpi xmlns:a14="http://schemas.microsoft.com/office/drawing/2010/main" val="0"/>
              </a:ext>
            </a:extLst>
          </a:blip>
          <a:stretch>
            <a:fillRect/>
          </a:stretch>
        </p:blipFill>
        <p:spPr>
          <a:xfrm>
            <a:off x="5705325" y="1027906"/>
            <a:ext cx="6139745" cy="6183086"/>
          </a:xfrm>
        </p:spPr>
      </p:pic>
      <p:sp>
        <p:nvSpPr>
          <p:cNvPr id="5" name="TextBox 4">
            <a:extLst>
              <a:ext uri="{FF2B5EF4-FFF2-40B4-BE49-F238E27FC236}">
                <a16:creationId xmlns:a16="http://schemas.microsoft.com/office/drawing/2014/main" id="{24B4AF8B-59F4-BB15-E759-B211B5B5F38A}"/>
              </a:ext>
            </a:extLst>
          </p:cNvPr>
          <p:cNvSpPr txBox="1"/>
          <p:nvPr/>
        </p:nvSpPr>
        <p:spPr>
          <a:xfrm>
            <a:off x="7969624" y="3749156"/>
            <a:ext cx="1447193" cy="646331"/>
          </a:xfrm>
          <a:prstGeom prst="rect">
            <a:avLst/>
          </a:prstGeom>
          <a:solidFill>
            <a:schemeClr val="bg1"/>
          </a:solidFill>
        </p:spPr>
        <p:txBody>
          <a:bodyPr wrap="square" rtlCol="0">
            <a:spAutoFit/>
          </a:bodyPr>
          <a:lstStyle/>
          <a:p>
            <a:r>
              <a:rPr lang="en-US" sz="3600" dirty="0">
                <a:solidFill>
                  <a:schemeClr val="accent6">
                    <a:lumMod val="50000"/>
                  </a:schemeClr>
                </a:solidFill>
              </a:rPr>
              <a:t>AKO</a:t>
            </a:r>
          </a:p>
        </p:txBody>
      </p:sp>
      <p:sp>
        <p:nvSpPr>
          <p:cNvPr id="6" name="TextBox 5">
            <a:extLst>
              <a:ext uri="{FF2B5EF4-FFF2-40B4-BE49-F238E27FC236}">
                <a16:creationId xmlns:a16="http://schemas.microsoft.com/office/drawing/2014/main" id="{400BF733-B30F-4CF0-583A-0559DBAD7C2E}"/>
              </a:ext>
            </a:extLst>
          </p:cNvPr>
          <p:cNvSpPr txBox="1"/>
          <p:nvPr/>
        </p:nvSpPr>
        <p:spPr>
          <a:xfrm>
            <a:off x="6894863" y="1951672"/>
            <a:ext cx="1603232" cy="646331"/>
          </a:xfrm>
          <a:prstGeom prst="rect">
            <a:avLst/>
          </a:prstGeom>
          <a:solidFill>
            <a:schemeClr val="bg1"/>
          </a:solidFill>
        </p:spPr>
        <p:txBody>
          <a:bodyPr wrap="square" rtlCol="0">
            <a:spAutoFit/>
          </a:bodyPr>
          <a:lstStyle/>
          <a:p>
            <a:r>
              <a:rPr lang="en-US" dirty="0"/>
              <a:t>Mga Dating </a:t>
            </a:r>
            <a:r>
              <a:rPr lang="en-US" dirty="0" err="1"/>
              <a:t>Katrabaho</a:t>
            </a:r>
            <a:endParaRPr lang="en-US" dirty="0"/>
          </a:p>
        </p:txBody>
      </p:sp>
      <p:sp>
        <p:nvSpPr>
          <p:cNvPr id="7" name="TextBox 6">
            <a:extLst>
              <a:ext uri="{FF2B5EF4-FFF2-40B4-BE49-F238E27FC236}">
                <a16:creationId xmlns:a16="http://schemas.microsoft.com/office/drawing/2014/main" id="{B87B9D9A-4A0B-1853-303B-8F973EC5CBF4}"/>
              </a:ext>
            </a:extLst>
          </p:cNvPr>
          <p:cNvSpPr txBox="1"/>
          <p:nvPr/>
        </p:nvSpPr>
        <p:spPr>
          <a:xfrm>
            <a:off x="8950870" y="1891804"/>
            <a:ext cx="1447194" cy="923330"/>
          </a:xfrm>
          <a:prstGeom prst="rect">
            <a:avLst/>
          </a:prstGeom>
          <a:solidFill>
            <a:schemeClr val="bg1"/>
          </a:solidFill>
        </p:spPr>
        <p:txBody>
          <a:bodyPr wrap="square" rtlCol="0">
            <a:spAutoFit/>
          </a:bodyPr>
          <a:lstStyle/>
          <a:p>
            <a:r>
              <a:rPr lang="en-US" dirty="0"/>
              <a:t>Mga Dating </a:t>
            </a:r>
            <a:r>
              <a:rPr lang="en-US" dirty="0" err="1"/>
              <a:t>Kaklase</a:t>
            </a:r>
            <a:r>
              <a:rPr lang="en-US" dirty="0"/>
              <a:t> at </a:t>
            </a:r>
            <a:r>
              <a:rPr lang="en-US" dirty="0" err="1"/>
              <a:t>Propesor</a:t>
            </a:r>
            <a:endParaRPr lang="en-US" dirty="0"/>
          </a:p>
        </p:txBody>
      </p:sp>
      <p:sp>
        <p:nvSpPr>
          <p:cNvPr id="9" name="TextBox 8">
            <a:extLst>
              <a:ext uri="{FF2B5EF4-FFF2-40B4-BE49-F238E27FC236}">
                <a16:creationId xmlns:a16="http://schemas.microsoft.com/office/drawing/2014/main" id="{7E1A4C55-E78C-D390-B5F0-1D1E69553D33}"/>
              </a:ext>
            </a:extLst>
          </p:cNvPr>
          <p:cNvSpPr txBox="1"/>
          <p:nvPr/>
        </p:nvSpPr>
        <p:spPr>
          <a:xfrm>
            <a:off x="6038141" y="3488866"/>
            <a:ext cx="1447194" cy="1200329"/>
          </a:xfrm>
          <a:prstGeom prst="rect">
            <a:avLst/>
          </a:prstGeom>
          <a:solidFill>
            <a:schemeClr val="bg1"/>
          </a:solidFill>
        </p:spPr>
        <p:txBody>
          <a:bodyPr wrap="square" rtlCol="0">
            <a:spAutoFit/>
          </a:bodyPr>
          <a:lstStyle/>
          <a:p>
            <a:r>
              <a:rPr lang="en-US" dirty="0"/>
              <a:t>Mga Samahan ng </a:t>
            </a:r>
            <a:r>
              <a:rPr lang="en-US" dirty="0" err="1"/>
              <a:t>mga</a:t>
            </a:r>
            <a:r>
              <a:rPr lang="en-US" dirty="0"/>
              <a:t> </a:t>
            </a:r>
            <a:r>
              <a:rPr lang="en-US" dirty="0" err="1"/>
              <a:t>Propesyonal</a:t>
            </a:r>
            <a:endParaRPr lang="en-US" dirty="0"/>
          </a:p>
        </p:txBody>
      </p:sp>
      <p:sp>
        <p:nvSpPr>
          <p:cNvPr id="10" name="TextBox 9">
            <a:extLst>
              <a:ext uri="{FF2B5EF4-FFF2-40B4-BE49-F238E27FC236}">
                <a16:creationId xmlns:a16="http://schemas.microsoft.com/office/drawing/2014/main" id="{C2BA05D8-995D-99AE-503E-F1510F0AFCD8}"/>
              </a:ext>
            </a:extLst>
          </p:cNvPr>
          <p:cNvSpPr txBox="1"/>
          <p:nvPr/>
        </p:nvSpPr>
        <p:spPr>
          <a:xfrm>
            <a:off x="9950435" y="3724296"/>
            <a:ext cx="1447194" cy="946413"/>
          </a:xfrm>
          <a:prstGeom prst="rect">
            <a:avLst/>
          </a:prstGeom>
          <a:solidFill>
            <a:schemeClr val="bg1"/>
          </a:solidFill>
        </p:spPr>
        <p:txBody>
          <a:bodyPr wrap="square" rtlCol="0">
            <a:spAutoFit/>
          </a:bodyPr>
          <a:lstStyle/>
          <a:p>
            <a:r>
              <a:rPr lang="en-US" sz="1850" dirty="0"/>
              <a:t>Mga </a:t>
            </a:r>
            <a:r>
              <a:rPr lang="en-US" sz="1850" dirty="0" err="1"/>
              <a:t>Kaibigan</a:t>
            </a:r>
            <a:r>
              <a:rPr lang="en-US" sz="1850" dirty="0"/>
              <a:t> at </a:t>
            </a:r>
            <a:r>
              <a:rPr lang="en-US" sz="1850" dirty="0" err="1"/>
              <a:t>Kakilala</a:t>
            </a:r>
            <a:endParaRPr lang="en-US" sz="1850" dirty="0"/>
          </a:p>
        </p:txBody>
      </p:sp>
      <p:sp>
        <p:nvSpPr>
          <p:cNvPr id="11" name="TextBox 10">
            <a:extLst>
              <a:ext uri="{FF2B5EF4-FFF2-40B4-BE49-F238E27FC236}">
                <a16:creationId xmlns:a16="http://schemas.microsoft.com/office/drawing/2014/main" id="{C5570D60-E9FF-91B1-D9EE-DEF257915396}"/>
              </a:ext>
            </a:extLst>
          </p:cNvPr>
          <p:cNvSpPr txBox="1"/>
          <p:nvPr/>
        </p:nvSpPr>
        <p:spPr>
          <a:xfrm>
            <a:off x="7050901" y="5410511"/>
            <a:ext cx="1447194" cy="646331"/>
          </a:xfrm>
          <a:prstGeom prst="rect">
            <a:avLst/>
          </a:prstGeom>
          <a:solidFill>
            <a:schemeClr val="bg1"/>
          </a:solidFill>
        </p:spPr>
        <p:txBody>
          <a:bodyPr wrap="square" rtlCol="0">
            <a:spAutoFit/>
          </a:bodyPr>
          <a:lstStyle/>
          <a:p>
            <a:r>
              <a:rPr lang="en-US" dirty="0"/>
              <a:t>Mga </a:t>
            </a:r>
            <a:r>
              <a:rPr lang="en-US" dirty="0" err="1"/>
              <a:t>Kapitbahay</a:t>
            </a:r>
            <a:endParaRPr lang="en-US" dirty="0"/>
          </a:p>
        </p:txBody>
      </p:sp>
      <p:sp>
        <p:nvSpPr>
          <p:cNvPr id="12" name="TextBox 11">
            <a:extLst>
              <a:ext uri="{FF2B5EF4-FFF2-40B4-BE49-F238E27FC236}">
                <a16:creationId xmlns:a16="http://schemas.microsoft.com/office/drawing/2014/main" id="{7C6C968F-E70E-AA0B-B2CF-32A455FB5A47}"/>
              </a:ext>
            </a:extLst>
          </p:cNvPr>
          <p:cNvSpPr txBox="1"/>
          <p:nvPr/>
        </p:nvSpPr>
        <p:spPr>
          <a:xfrm>
            <a:off x="9024563" y="5329509"/>
            <a:ext cx="1447194" cy="923330"/>
          </a:xfrm>
          <a:prstGeom prst="rect">
            <a:avLst/>
          </a:prstGeom>
          <a:solidFill>
            <a:schemeClr val="bg1"/>
          </a:solidFill>
        </p:spPr>
        <p:txBody>
          <a:bodyPr wrap="square" rtlCol="0">
            <a:spAutoFit/>
          </a:bodyPr>
          <a:lstStyle/>
          <a:p>
            <a:r>
              <a:rPr lang="en-US" dirty="0" err="1"/>
              <a:t>Pamilya</a:t>
            </a:r>
            <a:r>
              <a:rPr lang="en-US" dirty="0"/>
              <a:t> at </a:t>
            </a:r>
            <a:r>
              <a:rPr lang="en-US" dirty="0" err="1"/>
              <a:t>mga</a:t>
            </a:r>
            <a:r>
              <a:rPr lang="en-US" dirty="0"/>
              <a:t> </a:t>
            </a:r>
            <a:r>
              <a:rPr lang="en-US" dirty="0" err="1"/>
              <a:t>Kamag-anak</a:t>
            </a:r>
            <a:endParaRPr lang="en-US" dirty="0"/>
          </a:p>
        </p:txBody>
      </p:sp>
    </p:spTree>
    <p:extLst>
      <p:ext uri="{BB962C8B-B14F-4D97-AF65-F5344CB8AC3E}">
        <p14:creationId xmlns:p14="http://schemas.microsoft.com/office/powerpoint/2010/main" val="3435261941"/>
      </p:ext>
    </p:extLst>
  </p:cSld>
  <p:clrMapOvr>
    <a:masterClrMapping/>
  </p:clrMapOvr>
  <p:transition spd="slow">
    <p:wip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A273356-CE57-9045-B875-B4D869E03E00}"/>
              </a:ext>
            </a:extLst>
          </p:cNvPr>
          <p:cNvSpPr>
            <a:spLocks noGrp="1"/>
          </p:cNvSpPr>
          <p:nvPr>
            <p:ph type="sldNum" sz="quarter" idx="12"/>
          </p:nvPr>
        </p:nvSpPr>
        <p:spPr/>
        <p:txBody>
          <a:bodyPr/>
          <a:lstStyle/>
          <a:p>
            <a:pPr rtl="0"/>
            <a:fld id="{D1DDEDF4-883C-4159-966D-7CEF8ED53DD3}" type="slidenum">
              <a:rPr/>
              <a:t>24</a:t>
            </a:fld>
            <a:endParaRPr lang="tl"/>
          </a:p>
        </p:txBody>
      </p:sp>
      <p:sp>
        <p:nvSpPr>
          <p:cNvPr id="2" name="Title 1"/>
          <p:cNvSpPr>
            <a:spLocks noGrp="1"/>
          </p:cNvSpPr>
          <p:nvPr>
            <p:ph type="title"/>
          </p:nvPr>
        </p:nvSpPr>
        <p:spPr/>
        <p:txBody>
          <a:bodyPr/>
          <a:lstStyle/>
          <a:p>
            <a:pPr algn="ctr" rtl="0"/>
            <a:r>
              <a:rPr lang="tl" b="0" i="0" u="none" baseline="0"/>
              <a:t>Pagbuo ng Responsibilidad</a:t>
            </a:r>
          </a:p>
        </p:txBody>
      </p:sp>
      <p:sp>
        <p:nvSpPr>
          <p:cNvPr id="3" name="Content Placeholder 2"/>
          <p:cNvSpPr>
            <a:spLocks noGrp="1"/>
          </p:cNvSpPr>
          <p:nvPr>
            <p:ph idx="1"/>
          </p:nvPr>
        </p:nvSpPr>
        <p:spPr/>
        <p:txBody>
          <a:bodyPr>
            <a:normAutofit fontScale="92500" lnSpcReduction="10000"/>
          </a:bodyPr>
          <a:lstStyle/>
          <a:p>
            <a:pPr marL="0" indent="0" algn="ctr" rtl="0">
              <a:lnSpc>
                <a:spcPct val="100000"/>
              </a:lnSpc>
              <a:buNone/>
            </a:pPr>
            <a:r>
              <a:rPr lang="tl" b="1" i="0" u="none" baseline="0">
                <a:solidFill>
                  <a:srgbClr val="883D38"/>
                </a:solidFill>
              </a:rPr>
              <a:t>Ang paghahanap ng mga paraan para magkaroon ng mga responsibilidad ang mga kabataan ay nakakatulong sa kanilang maging mabubuting empleyado</a:t>
            </a:r>
          </a:p>
          <a:p>
            <a:pPr algn="l" rtl="0">
              <a:lnSpc>
                <a:spcPct val="100000"/>
              </a:lnSpc>
            </a:pPr>
            <a:endParaRPr lang="tl" dirty="0"/>
          </a:p>
          <a:p>
            <a:pPr algn="l" rtl="0">
              <a:lnSpc>
                <a:spcPct val="100000"/>
              </a:lnSpc>
            </a:pPr>
            <a:r>
              <a:rPr lang="tl" b="0" i="0" u="none" baseline="0"/>
              <a:t>Mga gawain sa bahay</a:t>
            </a:r>
          </a:p>
          <a:p>
            <a:pPr algn="l" rtl="0">
              <a:lnSpc>
                <a:spcPct val="100000"/>
              </a:lnSpc>
            </a:pPr>
            <a:r>
              <a:rPr lang="tl" b="0" i="0" u="none" baseline="0"/>
              <a:t>Gawain sa paaralan</a:t>
            </a:r>
          </a:p>
          <a:p>
            <a:pPr algn="l" rtl="0">
              <a:lnSpc>
                <a:spcPct val="100000"/>
              </a:lnSpc>
            </a:pPr>
            <a:r>
              <a:rPr lang="tl" b="0" i="0" u="none" baseline="0"/>
              <a:t>Mahahalagang kasanayan </a:t>
            </a:r>
          </a:p>
          <a:p>
            <a:pPr algn="l" rtl="0">
              <a:lnSpc>
                <a:spcPct val="100000"/>
              </a:lnSpc>
            </a:pPr>
            <a:r>
              <a:rPr lang="tl" b="0" i="0" u="none" baseline="0"/>
              <a:t>Okey lang para sa mga kabataan na makipagsapalaran at makaranas ng kabiguan. Ang layunin ay makapagsumikap sila nang mabuti. </a:t>
            </a:r>
          </a:p>
        </p:txBody>
      </p:sp>
    </p:spTree>
    <p:extLst>
      <p:ext uri="{BB962C8B-B14F-4D97-AF65-F5344CB8AC3E}">
        <p14:creationId xmlns:p14="http://schemas.microsoft.com/office/powerpoint/2010/main" val="3560983468"/>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F337AF70-562F-314A-8ECB-275307EE41FF}"/>
              </a:ext>
            </a:extLst>
          </p:cNvPr>
          <p:cNvSpPr>
            <a:spLocks noGrp="1"/>
          </p:cNvSpPr>
          <p:nvPr>
            <p:ph type="sldNum" sz="quarter" idx="12"/>
          </p:nvPr>
        </p:nvSpPr>
        <p:spPr/>
        <p:txBody>
          <a:bodyPr/>
          <a:lstStyle/>
          <a:p>
            <a:pPr rtl="0"/>
            <a:fld id="{D1DDEDF4-883C-4159-966D-7CEF8ED53DD3}" type="slidenum">
              <a:rPr/>
              <a:t>25</a:t>
            </a:fld>
            <a:endParaRPr lang="tl"/>
          </a:p>
        </p:txBody>
      </p:sp>
      <p:sp>
        <p:nvSpPr>
          <p:cNvPr id="2" name="Title 1">
            <a:extLst>
              <a:ext uri="{FF2B5EF4-FFF2-40B4-BE49-F238E27FC236}">
                <a16:creationId xmlns:a16="http://schemas.microsoft.com/office/drawing/2014/main" id="{FCF75E37-0BED-BA45-808A-F86D814DB906}"/>
              </a:ext>
            </a:extLst>
          </p:cNvPr>
          <p:cNvSpPr>
            <a:spLocks noGrp="1"/>
          </p:cNvSpPr>
          <p:nvPr>
            <p:ph type="title"/>
          </p:nvPr>
        </p:nvSpPr>
        <p:spPr/>
        <p:txBody>
          <a:bodyPr/>
          <a:lstStyle/>
          <a:p>
            <a:pPr algn="ctr" rtl="0"/>
            <a:r>
              <a:rPr lang="tl" b="0" i="0" u="none" baseline="0"/>
              <a:t>Makibahagi </a:t>
            </a:r>
          </a:p>
        </p:txBody>
      </p:sp>
      <p:pic>
        <p:nvPicPr>
          <p:cNvPr id="6" name="Content Placeholder 5" descr="Icon of 2 people planting a plant">
            <a:extLst>
              <a:ext uri="{FF2B5EF4-FFF2-40B4-BE49-F238E27FC236}">
                <a16:creationId xmlns:a16="http://schemas.microsoft.com/office/drawing/2014/main" id="{4D6785D6-F18E-CB40-9821-3C2599165C7F}"/>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1083190" y="4537796"/>
            <a:ext cx="2149107" cy="1480496"/>
          </a:xfrm>
          <a:prstGeom prst="rect">
            <a:avLst/>
          </a:prstGeom>
        </p:spPr>
      </p:pic>
      <p:pic>
        <p:nvPicPr>
          <p:cNvPr id="7" name="Content Placeholder 4" descr="Icon of people singing ">
            <a:extLst>
              <a:ext uri="{FF2B5EF4-FFF2-40B4-BE49-F238E27FC236}">
                <a16:creationId xmlns:a16="http://schemas.microsoft.com/office/drawing/2014/main" id="{FAE3754C-46A5-874A-B5F9-8F51A515FFD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60894" y="2211493"/>
            <a:ext cx="1718367" cy="1718367"/>
          </a:xfrm>
          <a:prstGeom prst="rect">
            <a:avLst/>
          </a:prstGeom>
        </p:spPr>
      </p:pic>
      <p:pic>
        <p:nvPicPr>
          <p:cNvPr id="8" name="Picture 7" descr="Icon of a soccer ball and football ">
            <a:extLst>
              <a:ext uri="{FF2B5EF4-FFF2-40B4-BE49-F238E27FC236}">
                <a16:creationId xmlns:a16="http://schemas.microsoft.com/office/drawing/2014/main" id="{46528AA0-6FA7-F443-8A63-9CA7815B955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375863" y="4683023"/>
            <a:ext cx="1190042" cy="1190042"/>
          </a:xfrm>
          <a:prstGeom prst="rect">
            <a:avLst/>
          </a:prstGeom>
        </p:spPr>
      </p:pic>
      <p:pic>
        <p:nvPicPr>
          <p:cNvPr id="13" name="Picture 12" descr="Icon of gaming controller ">
            <a:extLst>
              <a:ext uri="{FF2B5EF4-FFF2-40B4-BE49-F238E27FC236}">
                <a16:creationId xmlns:a16="http://schemas.microsoft.com/office/drawing/2014/main" id="{97C69CE3-1A8C-8C4C-AD6E-6540E87CAF9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8383" y="2443203"/>
            <a:ext cx="1635233" cy="1254946"/>
          </a:xfrm>
          <a:prstGeom prst="rect">
            <a:avLst/>
          </a:prstGeom>
        </p:spPr>
      </p:pic>
      <p:pic>
        <p:nvPicPr>
          <p:cNvPr id="15" name="Picture 14" descr="Icon of drama masks ">
            <a:extLst>
              <a:ext uri="{FF2B5EF4-FFF2-40B4-BE49-F238E27FC236}">
                <a16:creationId xmlns:a16="http://schemas.microsoft.com/office/drawing/2014/main" id="{03B74332-35E4-9048-A064-F26333F163E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789569" y="4537796"/>
            <a:ext cx="1716096" cy="1467714"/>
          </a:xfrm>
          <a:prstGeom prst="rect">
            <a:avLst/>
          </a:prstGeom>
        </p:spPr>
      </p:pic>
      <p:pic>
        <p:nvPicPr>
          <p:cNvPr id="11" name="Picture 10" descr="Icon of boyscout ">
            <a:extLst>
              <a:ext uri="{FF2B5EF4-FFF2-40B4-BE49-F238E27FC236}">
                <a16:creationId xmlns:a16="http://schemas.microsoft.com/office/drawing/2014/main" id="{58ED3F5C-592C-E94D-A68F-712AB85E7536}"/>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993494" y="2383604"/>
            <a:ext cx="1483069" cy="1483069"/>
          </a:xfrm>
          <a:prstGeom prst="rect">
            <a:avLst/>
          </a:prstGeom>
          <a:ln>
            <a:noFill/>
          </a:ln>
        </p:spPr>
        <p:style>
          <a:lnRef idx="2">
            <a:schemeClr val="accent3"/>
          </a:lnRef>
          <a:fillRef idx="1">
            <a:schemeClr val="lt1"/>
          </a:fillRef>
          <a:effectRef idx="0">
            <a:schemeClr val="accent3"/>
          </a:effectRef>
          <a:fontRef idx="minor">
            <a:schemeClr val="dk1"/>
          </a:fontRef>
        </p:style>
      </p:pic>
      <p:pic>
        <p:nvPicPr>
          <p:cNvPr id="10" name="Content Placeholder 9" descr="Icon of a church ">
            <a:extLst>
              <a:ext uri="{FF2B5EF4-FFF2-40B4-BE49-F238E27FC236}">
                <a16:creationId xmlns:a16="http://schemas.microsoft.com/office/drawing/2014/main" id="{682DBE1C-544C-0246-B972-E60D60E7C834}"/>
              </a:ext>
            </a:extLst>
          </p:cNvPr>
          <p:cNvPicPr>
            <a:picLocks noGrp="1" noChangeAspect="1"/>
          </p:cNvPicPr>
          <p:nvPr>
            <p:ph sz="half" idx="2"/>
          </p:nvPr>
        </p:nvPicPr>
        <p:blipFill>
          <a:blip r:embed="rId8">
            <a:extLst>
              <a:ext uri="{28A0092B-C50C-407E-A947-70E740481C1C}">
                <a14:useLocalDpi xmlns:a14="http://schemas.microsoft.com/office/drawing/2010/main" val="0"/>
              </a:ext>
            </a:extLst>
          </a:blip>
          <a:stretch>
            <a:fillRect/>
          </a:stretch>
        </p:blipFill>
        <p:spPr>
          <a:xfrm>
            <a:off x="9476563" y="4450665"/>
            <a:ext cx="1422400" cy="1422400"/>
          </a:xfrm>
          <a:prstGeom prst="rect">
            <a:avLst/>
          </a:prstGeom>
        </p:spPr>
      </p:pic>
    </p:spTree>
    <p:extLst>
      <p:ext uri="{BB962C8B-B14F-4D97-AF65-F5344CB8AC3E}">
        <p14:creationId xmlns:p14="http://schemas.microsoft.com/office/powerpoint/2010/main" val="4108939888"/>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984B8F5D-BF8F-5C48-B0A3-5326DC62A3C0}"/>
              </a:ext>
            </a:extLst>
          </p:cNvPr>
          <p:cNvSpPr>
            <a:spLocks noGrp="1"/>
          </p:cNvSpPr>
          <p:nvPr>
            <p:ph type="sldNum" sz="quarter" idx="12"/>
          </p:nvPr>
        </p:nvSpPr>
        <p:spPr/>
        <p:txBody>
          <a:bodyPr/>
          <a:lstStyle/>
          <a:p>
            <a:pPr rtl="0"/>
            <a:fld id="{D1DDEDF4-883C-4159-966D-7CEF8ED53DD3}" type="slidenum">
              <a:rPr/>
              <a:t>26</a:t>
            </a:fld>
            <a:endParaRPr lang="tl"/>
          </a:p>
        </p:txBody>
      </p:sp>
      <p:sp>
        <p:nvSpPr>
          <p:cNvPr id="2" name="Title 1"/>
          <p:cNvSpPr>
            <a:spLocks noGrp="1"/>
          </p:cNvSpPr>
          <p:nvPr>
            <p:ph type="title"/>
          </p:nvPr>
        </p:nvSpPr>
        <p:spPr/>
        <p:txBody>
          <a:bodyPr/>
          <a:lstStyle/>
          <a:p>
            <a:pPr algn="ctr" rtl="0"/>
            <a:r>
              <a:rPr lang="tl" b="0" i="0" u="none" baseline="0"/>
              <a:t>Paaralan at Trabaho</a:t>
            </a:r>
          </a:p>
        </p:txBody>
      </p:sp>
      <p:sp>
        <p:nvSpPr>
          <p:cNvPr id="3" name="Content Placeholder 2"/>
          <p:cNvSpPr>
            <a:spLocks noGrp="1"/>
          </p:cNvSpPr>
          <p:nvPr>
            <p:ph idx="1"/>
          </p:nvPr>
        </p:nvSpPr>
        <p:spPr/>
        <p:txBody>
          <a:bodyPr>
            <a:normAutofit fontScale="62500" lnSpcReduction="20000"/>
          </a:bodyPr>
          <a:lstStyle/>
          <a:p>
            <a:pPr marL="0" indent="0" algn="ctr" rtl="0">
              <a:lnSpc>
                <a:spcPct val="120000"/>
              </a:lnSpc>
              <a:buNone/>
            </a:pPr>
            <a:r>
              <a:rPr lang="tl" sz="4000" b="1" i="0" u="none" baseline="0">
                <a:solidFill>
                  <a:srgbClr val="883D38"/>
                </a:solidFill>
              </a:rPr>
              <a:t>Ang mataas na paaralan at mga taon ng pagtransisyon ay ang tamang panahon para mapagtuunan ang mga programa sa paaralan sa paghahanda para sa trabaho.</a:t>
            </a:r>
          </a:p>
          <a:p>
            <a:pPr marL="0" indent="0" algn="ctr" rtl="0">
              <a:lnSpc>
                <a:spcPct val="120000"/>
              </a:lnSpc>
              <a:buNone/>
            </a:pPr>
            <a:endParaRPr lang="tl" b="1" dirty="0">
              <a:solidFill>
                <a:srgbClr val="883D38"/>
              </a:solidFill>
            </a:endParaRPr>
          </a:p>
          <a:p>
            <a:pPr algn="l" rtl="0">
              <a:lnSpc>
                <a:spcPct val="120000"/>
              </a:lnSpc>
            </a:pPr>
            <a:r>
              <a:rPr lang="tl" b="0" i="0" u="none" baseline="0"/>
              <a:t>Kailangan bang maisama ang mga kasanayang kailangan sa trabaho bilang mga layunin sa IEP?</a:t>
            </a:r>
          </a:p>
          <a:p>
            <a:pPr algn="l" rtl="0">
              <a:lnSpc>
                <a:spcPct val="120000"/>
              </a:lnSpc>
            </a:pPr>
            <a:r>
              <a:rPr lang="tl" b="0" i="0" u="none" baseline="0"/>
              <a:t>Pagtuklas ng karera</a:t>
            </a:r>
          </a:p>
          <a:p>
            <a:pPr algn="l" rtl="0">
              <a:lnSpc>
                <a:spcPct val="120000"/>
              </a:lnSpc>
            </a:pPr>
            <a:r>
              <a:rPr lang="tl" b="0" i="0" u="none" baseline="0"/>
              <a:t>Mga kasanayan sa pagganap at mahahalagang kasanayan</a:t>
            </a:r>
          </a:p>
          <a:p>
            <a:pPr algn="l" rtl="0">
              <a:lnSpc>
                <a:spcPct val="120000"/>
              </a:lnSpc>
            </a:pPr>
            <a:r>
              <a:rPr lang="tl" b="0" i="0" u="none" baseline="0"/>
              <a:t>Mga karanasan sa trabaho</a:t>
            </a:r>
          </a:p>
          <a:p>
            <a:pPr marL="0" indent="0" algn="l" rtl="0">
              <a:lnSpc>
                <a:spcPct val="120000"/>
              </a:lnSpc>
              <a:buNone/>
            </a:pPr>
            <a:endParaRPr lang="tl" dirty="0"/>
          </a:p>
          <a:p>
            <a:pPr marL="0" indent="0" algn="l" rtl="0">
              <a:lnSpc>
                <a:spcPct val="120000"/>
              </a:lnSpc>
              <a:buNone/>
            </a:pPr>
            <a:r>
              <a:rPr lang="tl" sz="2300" b="0" i="1" u="none" baseline="0"/>
              <a:t>Isang tip: Ang mga tagapagtaguyod sa mga magulang ay makakatulong sa pagtuturo sa iyo tungkol sa paghingi ng mga aktibidad sa IEP na nakatuon sa trabaho. </a:t>
            </a:r>
          </a:p>
        </p:txBody>
      </p:sp>
    </p:spTree>
    <p:extLst>
      <p:ext uri="{BB962C8B-B14F-4D97-AF65-F5344CB8AC3E}">
        <p14:creationId xmlns:p14="http://schemas.microsoft.com/office/powerpoint/2010/main" val="3981637146"/>
      </p:ext>
    </p:extLst>
  </p:cSld>
  <p:clrMapOvr>
    <a:masterClrMapping/>
  </p:clrMapOvr>
  <p:transition spd="slow">
    <p:wip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rtl="0"/>
            <a:fld id="{D1DDEDF4-883C-4159-966D-7CEF8ED53DD3}" type="slidenum">
              <a:rPr/>
              <a:pPr/>
              <a:t>27</a:t>
            </a:fld>
            <a:endParaRPr lang="tl" dirty="0"/>
          </a:p>
        </p:txBody>
      </p:sp>
      <p:sp>
        <p:nvSpPr>
          <p:cNvPr id="5" name="Title 4"/>
          <p:cNvSpPr>
            <a:spLocks noGrp="1"/>
          </p:cNvSpPr>
          <p:nvPr>
            <p:ph type="title"/>
          </p:nvPr>
        </p:nvSpPr>
        <p:spPr>
          <a:xfrm>
            <a:off x="829733" y="365125"/>
            <a:ext cx="10524067" cy="1325563"/>
          </a:xfrm>
        </p:spPr>
        <p:txBody>
          <a:bodyPr/>
          <a:lstStyle/>
          <a:p>
            <a:pPr algn="ctr" rtl="0"/>
            <a:r>
              <a:rPr lang="tl" b="0" i="0" u="none" baseline="0"/>
              <a:t>Isaalang-alang ang LAHAT ng Posibleng Suporta</a:t>
            </a:r>
          </a:p>
        </p:txBody>
      </p:sp>
      <p:pic>
        <p:nvPicPr>
          <p:cNvPr id="9" name="Content Placeholder 8" descr="Personal strengths &amp; assets: &#10;Skills, personal abilities or life experiences;&#10;Strengths, things a preson is good at or others like and admire; &#10;Assets, personal belongings and resources&#10;&#10;Relationships: &#10;Family and others that love and care about each other; &#10;Friends that spend time together or have things in common; &#10;Acquaintences that come into frequent contact, but don't know well &#10;&#10;Eligibility Specific &#10;Needs based services based on age, geography, income level or employment status; &#10;Government paid services based on disability or diagnosis, such as special education or Medicaid &#10;&#10;Community Based&#10;Places such as businesses, parks, schools, faith-based communities, health care facilities; &#10;Groups or membership organizations;&#10;Local services or public resources everyone uses &#10;&#10;Technology &#10;Personal technology anyone uses; &#10;Assistive or adaptive technology with day to day tasks; &#10;Environmental technology designed to help with our adapt surroundings " title="Integrated Supports Star from Charting the Life Course">
            <a:extLst>
              <a:ext uri="{FF2B5EF4-FFF2-40B4-BE49-F238E27FC236}">
                <a16:creationId xmlns:a16="http://schemas.microsoft.com/office/drawing/2014/main" id="{CD8E51B7-727E-4E4B-9DF9-382526445B3E}"/>
              </a:ext>
            </a:extLst>
          </p:cNvPr>
          <p:cNvPicPr>
            <a:picLocks noGrp="1" noChangeAspect="1"/>
          </p:cNvPicPr>
          <p:nvPr>
            <p:ph sz="half" idx="1"/>
          </p:nvPr>
        </p:nvPicPr>
        <p:blipFill rotWithShape="1">
          <a:blip r:embed="rId2">
            <a:extLst>
              <a:ext uri="{28A0092B-C50C-407E-A947-70E740481C1C}">
                <a14:useLocalDpi xmlns:a14="http://schemas.microsoft.com/office/drawing/2010/main" val="0"/>
              </a:ext>
            </a:extLst>
          </a:blip>
          <a:srcRect l="2563" t="3565" r="2401" b="3535"/>
          <a:stretch/>
        </p:blipFill>
        <p:spPr>
          <a:xfrm>
            <a:off x="829734" y="1570715"/>
            <a:ext cx="4850178" cy="4741185"/>
          </a:xfrm>
        </p:spPr>
      </p:pic>
      <p:sp>
        <p:nvSpPr>
          <p:cNvPr id="7" name="Content Placeholder 6"/>
          <p:cNvSpPr>
            <a:spLocks noGrp="1"/>
          </p:cNvSpPr>
          <p:nvPr>
            <p:ph sz="half" idx="2"/>
          </p:nvPr>
        </p:nvSpPr>
        <p:spPr/>
        <p:txBody>
          <a:bodyPr/>
          <a:lstStyle/>
          <a:p>
            <a:pPr algn="l" rtl="0">
              <a:lnSpc>
                <a:spcPct val="100000"/>
              </a:lnSpc>
            </a:pPr>
            <a:r>
              <a:rPr lang="tl" b="0" i="0" u="none" baseline="0" dirty="0"/>
              <a:t>25% lamang ng mga taong may I/DD ang makaka-access sa mga pormal na serbisyo</a:t>
            </a:r>
          </a:p>
          <a:p>
            <a:pPr algn="l" rtl="0">
              <a:lnSpc>
                <a:spcPct val="100000"/>
              </a:lnSpc>
            </a:pPr>
            <a:r>
              <a:rPr lang="tl" b="0" i="0" u="none" baseline="0" dirty="0"/>
              <a:t>Isaalang-alang ang mga opsyon na nakabase sa komunidad, mga solusyong panteknolohiya, at personal na ugnayan bilang mga posibleng suporta sa trabaho</a:t>
            </a:r>
          </a:p>
        </p:txBody>
      </p:sp>
      <p:sp>
        <p:nvSpPr>
          <p:cNvPr id="2" name="TextBox 1">
            <a:extLst>
              <a:ext uri="{FF2B5EF4-FFF2-40B4-BE49-F238E27FC236}">
                <a16:creationId xmlns:a16="http://schemas.microsoft.com/office/drawing/2014/main" id="{F6FADB28-58BD-CCDA-E973-26BF71E69039}"/>
              </a:ext>
            </a:extLst>
          </p:cNvPr>
          <p:cNvSpPr txBox="1"/>
          <p:nvPr/>
        </p:nvSpPr>
        <p:spPr>
          <a:xfrm>
            <a:off x="1472382" y="1674495"/>
            <a:ext cx="3496235" cy="1015663"/>
          </a:xfrm>
          <a:prstGeom prst="rect">
            <a:avLst/>
          </a:prstGeom>
          <a:solidFill>
            <a:srgbClr val="F5FBFB"/>
          </a:solidFill>
        </p:spPr>
        <p:txBody>
          <a:bodyPr wrap="square" rtlCol="0">
            <a:spAutoFit/>
          </a:bodyPr>
          <a:lstStyle/>
          <a:p>
            <a:r>
              <a:rPr lang="en-US" sz="1000" b="1" dirty="0"/>
              <a:t>MGA PERSONAL NA LAKAS AT PAG-AARI</a:t>
            </a:r>
          </a:p>
          <a:p>
            <a:r>
              <a:rPr lang="en-US" sz="1000" b="1" dirty="0"/>
              <a:t>Mga </a:t>
            </a:r>
            <a:r>
              <a:rPr lang="en-US" sz="1000" b="1" dirty="0" err="1"/>
              <a:t>kasanayan</a:t>
            </a:r>
            <a:r>
              <a:rPr lang="en-US" sz="1000" dirty="0"/>
              <a:t>, personal </a:t>
            </a:r>
            <a:r>
              <a:rPr lang="en-US" sz="1000" dirty="0" err="1"/>
              <a:t>na</a:t>
            </a:r>
            <a:r>
              <a:rPr lang="en-US" sz="1000" dirty="0"/>
              <a:t> </a:t>
            </a:r>
            <a:r>
              <a:rPr lang="en-US" sz="1000" dirty="0" err="1"/>
              <a:t>kakayahan</a:t>
            </a:r>
            <a:r>
              <a:rPr lang="en-US" sz="1000" dirty="0"/>
              <a:t>, </a:t>
            </a:r>
            <a:r>
              <a:rPr lang="en-US" sz="1000" dirty="0" err="1"/>
              <a:t>kaalaman</a:t>
            </a:r>
            <a:r>
              <a:rPr lang="en-US" sz="1000" dirty="0"/>
              <a:t>, o </a:t>
            </a:r>
            <a:r>
              <a:rPr lang="en-US" sz="1000" dirty="0" err="1"/>
              <a:t>mga</a:t>
            </a:r>
            <a:r>
              <a:rPr lang="en-US" sz="1000" dirty="0"/>
              <a:t> </a:t>
            </a:r>
            <a:r>
              <a:rPr lang="en-US" sz="1000" dirty="0" err="1"/>
              <a:t>karanasan</a:t>
            </a:r>
            <a:r>
              <a:rPr lang="en-US" sz="1000" dirty="0"/>
              <a:t> </a:t>
            </a:r>
            <a:r>
              <a:rPr lang="en-US" sz="1000" dirty="0" err="1"/>
              <a:t>sa</a:t>
            </a:r>
            <a:r>
              <a:rPr lang="en-US" sz="1000" dirty="0"/>
              <a:t> </a:t>
            </a:r>
            <a:r>
              <a:rPr lang="en-US" sz="1000" dirty="0" err="1"/>
              <a:t>buhay</a:t>
            </a:r>
            <a:r>
              <a:rPr lang="en-US" sz="1000" dirty="0"/>
              <a:t>; </a:t>
            </a:r>
          </a:p>
          <a:p>
            <a:r>
              <a:rPr lang="en-US" sz="1000" b="1" dirty="0"/>
              <a:t>Mga </a:t>
            </a:r>
            <a:r>
              <a:rPr lang="en-US" sz="1000" b="1" dirty="0" err="1"/>
              <a:t>lakas</a:t>
            </a:r>
            <a:r>
              <a:rPr lang="en-US" sz="1000" dirty="0"/>
              <a:t>, </a:t>
            </a:r>
            <a:r>
              <a:rPr lang="en-US" sz="1000" dirty="0" err="1"/>
              <a:t>mga</a:t>
            </a:r>
            <a:r>
              <a:rPr lang="en-US" sz="1000" dirty="0"/>
              <a:t> bagay </a:t>
            </a:r>
            <a:r>
              <a:rPr lang="en-US" sz="1000" dirty="0" err="1"/>
              <a:t>na</a:t>
            </a:r>
            <a:r>
              <a:rPr lang="en-US" sz="1000" dirty="0"/>
              <a:t> </a:t>
            </a:r>
            <a:r>
              <a:rPr lang="en-US" sz="1000" dirty="0" err="1"/>
              <a:t>magaling</a:t>
            </a:r>
            <a:r>
              <a:rPr lang="en-US" sz="1000" dirty="0"/>
              <a:t> ang </a:t>
            </a:r>
            <a:r>
              <a:rPr lang="en-US" sz="1000" dirty="0" err="1"/>
              <a:t>isang</a:t>
            </a:r>
            <a:r>
              <a:rPr lang="en-US" sz="1000" dirty="0"/>
              <a:t> </a:t>
            </a:r>
            <a:r>
              <a:rPr lang="en-US" sz="1000" dirty="0" err="1"/>
              <a:t>tao</a:t>
            </a:r>
            <a:r>
              <a:rPr lang="en-US" sz="1000" dirty="0"/>
              <a:t> o gusto at </a:t>
            </a:r>
            <a:r>
              <a:rPr lang="en-US" sz="1000" dirty="0" err="1"/>
              <a:t>hinahangaan</a:t>
            </a:r>
            <a:r>
              <a:rPr lang="en-US" sz="1000" dirty="0"/>
              <a:t> ng </a:t>
            </a:r>
            <a:r>
              <a:rPr lang="en-US" sz="1000" dirty="0" err="1"/>
              <a:t>iba</a:t>
            </a:r>
            <a:endParaRPr lang="en-US" sz="1000" dirty="0"/>
          </a:p>
          <a:p>
            <a:r>
              <a:rPr lang="en-US" sz="1000" b="1" dirty="0"/>
              <a:t>Mga </a:t>
            </a:r>
            <a:r>
              <a:rPr lang="en-US" sz="1000" b="1" dirty="0" err="1"/>
              <a:t>pag-aari</a:t>
            </a:r>
            <a:r>
              <a:rPr lang="en-US" sz="1000" dirty="0"/>
              <a:t>, </a:t>
            </a:r>
            <a:r>
              <a:rPr lang="en-US" sz="1000" dirty="0" err="1"/>
              <a:t>mga</a:t>
            </a:r>
            <a:r>
              <a:rPr lang="en-US" sz="1000" dirty="0"/>
              <a:t> personal </a:t>
            </a:r>
            <a:r>
              <a:rPr lang="en-US" sz="1000" dirty="0" err="1"/>
              <a:t>na</a:t>
            </a:r>
            <a:r>
              <a:rPr lang="en-US" sz="1000" dirty="0"/>
              <a:t> </a:t>
            </a:r>
            <a:r>
              <a:rPr lang="en-US" sz="1000" dirty="0" err="1"/>
              <a:t>gamit</a:t>
            </a:r>
            <a:r>
              <a:rPr lang="en-US" sz="1000" dirty="0"/>
              <a:t> at </a:t>
            </a:r>
            <a:r>
              <a:rPr lang="en-US" sz="1000" dirty="0" err="1"/>
              <a:t>mapagkukunan</a:t>
            </a:r>
            <a:endParaRPr lang="en-US" sz="1000" b="1" dirty="0"/>
          </a:p>
        </p:txBody>
      </p:sp>
      <p:sp>
        <p:nvSpPr>
          <p:cNvPr id="3" name="TextBox 2">
            <a:extLst>
              <a:ext uri="{FF2B5EF4-FFF2-40B4-BE49-F238E27FC236}">
                <a16:creationId xmlns:a16="http://schemas.microsoft.com/office/drawing/2014/main" id="{F35E227B-7A55-AE69-1A05-D796D982511A}"/>
              </a:ext>
            </a:extLst>
          </p:cNvPr>
          <p:cNvSpPr txBox="1"/>
          <p:nvPr/>
        </p:nvSpPr>
        <p:spPr>
          <a:xfrm>
            <a:off x="942786" y="2818136"/>
            <a:ext cx="1776369" cy="1631216"/>
          </a:xfrm>
          <a:prstGeom prst="rect">
            <a:avLst/>
          </a:prstGeom>
          <a:solidFill>
            <a:srgbClr val="FCF2F0"/>
          </a:solidFill>
        </p:spPr>
        <p:txBody>
          <a:bodyPr wrap="square" rtlCol="0">
            <a:spAutoFit/>
          </a:bodyPr>
          <a:lstStyle/>
          <a:p>
            <a:r>
              <a:rPr lang="en-US" sz="1000" dirty="0"/>
              <a:t>TEKNOLOHIYA</a:t>
            </a:r>
          </a:p>
          <a:p>
            <a:r>
              <a:rPr lang="en-US" sz="1000" b="1" dirty="0"/>
              <a:t>Personal </a:t>
            </a:r>
            <a:r>
              <a:rPr lang="en-US" sz="1000" dirty="0" err="1"/>
              <a:t>na</a:t>
            </a:r>
            <a:r>
              <a:rPr lang="en-US" sz="1000" dirty="0"/>
              <a:t> </a:t>
            </a:r>
            <a:r>
              <a:rPr lang="en-US" sz="1000" dirty="0" err="1"/>
              <a:t>teknolohiya</a:t>
            </a:r>
            <a:r>
              <a:rPr lang="en-US" sz="1000" dirty="0"/>
              <a:t> </a:t>
            </a:r>
            <a:r>
              <a:rPr lang="en-US" sz="1000" dirty="0" err="1"/>
              <a:t>na</a:t>
            </a:r>
            <a:r>
              <a:rPr lang="en-US" sz="1000" dirty="0"/>
              <a:t> </a:t>
            </a:r>
            <a:r>
              <a:rPr lang="en-US" sz="1000" dirty="0" err="1"/>
              <a:t>ginagamit</a:t>
            </a:r>
            <a:r>
              <a:rPr lang="en-US" sz="1000" dirty="0"/>
              <a:t> ng </a:t>
            </a:r>
            <a:r>
              <a:rPr lang="en-US" sz="1000" dirty="0" err="1"/>
              <a:t>kahit</a:t>
            </a:r>
            <a:r>
              <a:rPr lang="en-US" sz="1000" dirty="0"/>
              <a:t> </a:t>
            </a:r>
            <a:r>
              <a:rPr lang="en-US" sz="1000" dirty="0" err="1"/>
              <a:t>sino</a:t>
            </a:r>
            <a:r>
              <a:rPr lang="en-US" sz="1000" dirty="0"/>
              <a:t>;</a:t>
            </a:r>
          </a:p>
          <a:p>
            <a:r>
              <a:rPr lang="en-US" sz="1000" b="1" dirty="0" err="1"/>
              <a:t>Nakakatulong</a:t>
            </a:r>
            <a:r>
              <a:rPr lang="en-US" sz="1000" b="1" dirty="0"/>
              <a:t> </a:t>
            </a:r>
            <a:r>
              <a:rPr lang="en-US" sz="1000" dirty="0"/>
              <a:t>o </a:t>
            </a:r>
            <a:r>
              <a:rPr lang="en-US" sz="1000" b="1" dirty="0" err="1"/>
              <a:t>naiaakmang</a:t>
            </a:r>
            <a:r>
              <a:rPr lang="en-US" sz="1000" b="1" dirty="0"/>
              <a:t> </a:t>
            </a:r>
            <a:r>
              <a:rPr lang="en-US" sz="1000" dirty="0" err="1"/>
              <a:t>teknolohiya</a:t>
            </a:r>
            <a:r>
              <a:rPr lang="en-US" sz="1000" dirty="0"/>
              <a:t> </a:t>
            </a:r>
            <a:r>
              <a:rPr lang="en-US" sz="1000" dirty="0" err="1"/>
              <a:t>sa</a:t>
            </a:r>
            <a:r>
              <a:rPr lang="en-US" sz="1000" dirty="0"/>
              <a:t> </a:t>
            </a:r>
            <a:r>
              <a:rPr lang="en-US" sz="1000" dirty="0" err="1"/>
              <a:t>mga</a:t>
            </a:r>
            <a:r>
              <a:rPr lang="en-US" sz="1000" dirty="0"/>
              <a:t> pang-</a:t>
            </a:r>
            <a:r>
              <a:rPr lang="en-US" sz="1000" dirty="0" err="1"/>
              <a:t>araw</a:t>
            </a:r>
            <a:r>
              <a:rPr lang="en-US" sz="1000" dirty="0"/>
              <a:t>-</a:t>
            </a:r>
            <a:r>
              <a:rPr lang="en-US" sz="1000" dirty="0" err="1"/>
              <a:t>araw</a:t>
            </a:r>
            <a:r>
              <a:rPr lang="en-US" sz="1000" dirty="0"/>
              <a:t> </a:t>
            </a:r>
            <a:r>
              <a:rPr lang="en-US" sz="1000" dirty="0" err="1"/>
              <a:t>na</a:t>
            </a:r>
            <a:r>
              <a:rPr lang="en-US" sz="1000" dirty="0"/>
              <a:t> </a:t>
            </a:r>
            <a:r>
              <a:rPr lang="en-US" sz="1000" dirty="0" err="1"/>
              <a:t>gawain</a:t>
            </a:r>
            <a:r>
              <a:rPr lang="en-US" sz="1000" dirty="0"/>
              <a:t>;</a:t>
            </a:r>
          </a:p>
          <a:p>
            <a:r>
              <a:rPr lang="en-US" sz="1000" b="1" dirty="0" err="1"/>
              <a:t>Pangkapaligiran</a:t>
            </a:r>
            <a:r>
              <a:rPr lang="en-US" sz="1000" dirty="0"/>
              <a:t> </a:t>
            </a:r>
            <a:r>
              <a:rPr lang="en-US" sz="1000" dirty="0" err="1"/>
              <a:t>na</a:t>
            </a:r>
            <a:r>
              <a:rPr lang="en-US" sz="1000" dirty="0"/>
              <a:t> </a:t>
            </a:r>
            <a:r>
              <a:rPr lang="en-US" sz="1000" dirty="0" err="1"/>
              <a:t>teknolohiya</a:t>
            </a:r>
            <a:r>
              <a:rPr lang="en-US" sz="1000" dirty="0"/>
              <a:t> </a:t>
            </a:r>
            <a:r>
              <a:rPr lang="en-US" sz="1000" dirty="0" err="1"/>
              <a:t>na</a:t>
            </a:r>
            <a:r>
              <a:rPr lang="en-US" sz="1000" dirty="0"/>
              <a:t> </a:t>
            </a:r>
            <a:r>
              <a:rPr lang="en-US" sz="1000" dirty="0" err="1"/>
              <a:t>idinisenyo</a:t>
            </a:r>
            <a:r>
              <a:rPr lang="en-US" sz="1000" dirty="0"/>
              <a:t> para </a:t>
            </a:r>
            <a:r>
              <a:rPr lang="en-US" sz="1000" dirty="0" err="1"/>
              <a:t>makatulong</a:t>
            </a:r>
            <a:r>
              <a:rPr lang="en-US" sz="1000" dirty="0"/>
              <a:t> </a:t>
            </a:r>
            <a:r>
              <a:rPr lang="en-US" sz="1000" dirty="0" err="1"/>
              <a:t>sa</a:t>
            </a:r>
            <a:r>
              <a:rPr lang="en-US" sz="1000" dirty="0"/>
              <a:t> o </a:t>
            </a:r>
            <a:r>
              <a:rPr lang="en-US" sz="1000" dirty="0" err="1"/>
              <a:t>maiakma</a:t>
            </a:r>
            <a:r>
              <a:rPr lang="en-US" sz="1000" dirty="0"/>
              <a:t> ang </a:t>
            </a:r>
            <a:r>
              <a:rPr lang="en-US" sz="1000" dirty="0" err="1"/>
              <a:t>sarili</a:t>
            </a:r>
            <a:r>
              <a:rPr lang="en-US" sz="1000" dirty="0"/>
              <a:t> </a:t>
            </a:r>
            <a:r>
              <a:rPr lang="en-US" sz="1000" dirty="0" err="1"/>
              <a:t>sa</a:t>
            </a:r>
            <a:r>
              <a:rPr lang="en-US" sz="1000" dirty="0"/>
              <a:t> </a:t>
            </a:r>
            <a:r>
              <a:rPr lang="en-US" sz="1000" dirty="0" err="1"/>
              <a:t>kapaligiran</a:t>
            </a:r>
            <a:endParaRPr lang="en-US" sz="1000" b="1" dirty="0"/>
          </a:p>
        </p:txBody>
      </p:sp>
      <p:sp>
        <p:nvSpPr>
          <p:cNvPr id="6" name="TextBox 5">
            <a:extLst>
              <a:ext uri="{FF2B5EF4-FFF2-40B4-BE49-F238E27FC236}">
                <a16:creationId xmlns:a16="http://schemas.microsoft.com/office/drawing/2014/main" id="{6F4E4503-3AEA-0CFC-9E7E-04394D8913A2}"/>
              </a:ext>
            </a:extLst>
          </p:cNvPr>
          <p:cNvSpPr txBox="1"/>
          <p:nvPr/>
        </p:nvSpPr>
        <p:spPr>
          <a:xfrm>
            <a:off x="3836215" y="2762217"/>
            <a:ext cx="1776369" cy="1631216"/>
          </a:xfrm>
          <a:prstGeom prst="rect">
            <a:avLst/>
          </a:prstGeom>
          <a:solidFill>
            <a:srgbClr val="F5F3F6"/>
          </a:solidFill>
        </p:spPr>
        <p:txBody>
          <a:bodyPr wrap="square" rtlCol="0">
            <a:spAutoFit/>
          </a:bodyPr>
          <a:lstStyle/>
          <a:p>
            <a:r>
              <a:rPr lang="en-US" sz="1000" dirty="0"/>
              <a:t>MGA KAUGNAYAN</a:t>
            </a:r>
          </a:p>
          <a:p>
            <a:r>
              <a:rPr lang="en-US" sz="1000" b="1" dirty="0" err="1"/>
              <a:t>Pamilya</a:t>
            </a:r>
            <a:r>
              <a:rPr lang="en-US" sz="1000" b="1" dirty="0"/>
              <a:t> </a:t>
            </a:r>
            <a:r>
              <a:rPr lang="en-US" sz="1000" dirty="0"/>
              <a:t>at </a:t>
            </a:r>
            <a:r>
              <a:rPr lang="en-US" sz="1000" dirty="0" err="1"/>
              <a:t>iba</a:t>
            </a:r>
            <a:r>
              <a:rPr lang="en-US" sz="1000" dirty="0"/>
              <a:t> </a:t>
            </a:r>
            <a:r>
              <a:rPr lang="en-US" sz="1000" dirty="0" err="1"/>
              <a:t>na</a:t>
            </a:r>
            <a:r>
              <a:rPr lang="en-US" sz="1000" dirty="0"/>
              <a:t> </a:t>
            </a:r>
            <a:r>
              <a:rPr lang="en-US" sz="1000" dirty="0" err="1"/>
              <a:t>nagmamahal</a:t>
            </a:r>
            <a:r>
              <a:rPr lang="en-US" sz="1000" dirty="0"/>
              <a:t> at </a:t>
            </a:r>
            <a:r>
              <a:rPr lang="en-US" sz="1000" dirty="0" err="1"/>
              <a:t>nagmamalasakit</a:t>
            </a:r>
            <a:r>
              <a:rPr lang="en-US" sz="1000" dirty="0"/>
              <a:t> </a:t>
            </a:r>
            <a:r>
              <a:rPr lang="en-US" sz="1000" dirty="0" err="1"/>
              <a:t>sa</a:t>
            </a:r>
            <a:r>
              <a:rPr lang="en-US" sz="1000" dirty="0"/>
              <a:t> </a:t>
            </a:r>
            <a:r>
              <a:rPr lang="en-US" sz="1000" dirty="0" err="1"/>
              <a:t>isa’t</a:t>
            </a:r>
            <a:r>
              <a:rPr lang="en-US" sz="1000" dirty="0"/>
              <a:t> isa;</a:t>
            </a:r>
          </a:p>
          <a:p>
            <a:r>
              <a:rPr lang="en-US" sz="1000" b="1" dirty="0"/>
              <a:t>Mga </a:t>
            </a:r>
            <a:r>
              <a:rPr lang="en-US" sz="1000" b="1" dirty="0" err="1"/>
              <a:t>kaibigan</a:t>
            </a:r>
            <a:r>
              <a:rPr lang="en-US" sz="1000" dirty="0"/>
              <a:t> </a:t>
            </a:r>
            <a:r>
              <a:rPr lang="en-US" sz="1000" dirty="0" err="1"/>
              <a:t>na</a:t>
            </a:r>
            <a:r>
              <a:rPr lang="en-US" sz="1000" dirty="0"/>
              <a:t> </a:t>
            </a:r>
            <a:r>
              <a:rPr lang="en-US" sz="1000" dirty="0" err="1"/>
              <a:t>ginigugol</a:t>
            </a:r>
            <a:r>
              <a:rPr lang="en-US" sz="1000" dirty="0"/>
              <a:t> ang </a:t>
            </a:r>
            <a:r>
              <a:rPr lang="en-US" sz="1000" dirty="0" err="1"/>
              <a:t>oras</a:t>
            </a:r>
            <a:r>
              <a:rPr lang="en-US" sz="1000" dirty="0"/>
              <a:t> </a:t>
            </a:r>
            <a:r>
              <a:rPr lang="en-US" sz="1000" dirty="0" err="1"/>
              <a:t>nang</a:t>
            </a:r>
            <a:r>
              <a:rPr lang="en-US" sz="1000" dirty="0"/>
              <a:t> </a:t>
            </a:r>
            <a:r>
              <a:rPr lang="en-US" sz="1000" dirty="0" err="1"/>
              <a:t>magkasama</a:t>
            </a:r>
            <a:r>
              <a:rPr lang="en-US" sz="1000" dirty="0"/>
              <a:t> o may </a:t>
            </a:r>
            <a:r>
              <a:rPr lang="en-US" sz="1000" dirty="0" err="1"/>
              <a:t>mga</a:t>
            </a:r>
            <a:r>
              <a:rPr lang="en-US" sz="1000" dirty="0"/>
              <a:t> </a:t>
            </a:r>
            <a:r>
              <a:rPr lang="en-US" sz="1000" dirty="0" err="1"/>
              <a:t>magkakatulad</a:t>
            </a:r>
            <a:r>
              <a:rPr lang="en-US" sz="1000" dirty="0"/>
              <a:t> </a:t>
            </a:r>
            <a:r>
              <a:rPr lang="en-US" sz="1000" dirty="0" err="1"/>
              <a:t>na</a:t>
            </a:r>
            <a:r>
              <a:rPr lang="en-US" sz="1000" dirty="0"/>
              <a:t> </a:t>
            </a:r>
            <a:r>
              <a:rPr lang="en-US" sz="1000" dirty="0" err="1"/>
              <a:t>katangian</a:t>
            </a:r>
            <a:r>
              <a:rPr lang="en-US" sz="1000" dirty="0"/>
              <a:t>;</a:t>
            </a:r>
          </a:p>
          <a:p>
            <a:r>
              <a:rPr lang="en-US" sz="1000" b="1" dirty="0"/>
              <a:t>Mga </a:t>
            </a:r>
            <a:r>
              <a:rPr lang="en-US" sz="1000" b="1" dirty="0" err="1"/>
              <a:t>kakilala</a:t>
            </a:r>
            <a:r>
              <a:rPr lang="en-US" sz="1000" dirty="0"/>
              <a:t> </a:t>
            </a:r>
            <a:r>
              <a:rPr lang="en-US" sz="1000" dirty="0" err="1"/>
              <a:t>na</a:t>
            </a:r>
            <a:r>
              <a:rPr lang="en-US" sz="1000" dirty="0"/>
              <a:t> </a:t>
            </a:r>
            <a:r>
              <a:rPr lang="en-US" sz="1000" dirty="0" err="1"/>
              <a:t>madalas</a:t>
            </a:r>
            <a:r>
              <a:rPr lang="en-US" sz="1000" dirty="0"/>
              <a:t> </a:t>
            </a:r>
            <a:r>
              <a:rPr lang="en-US" sz="1000" dirty="0" err="1"/>
              <a:t>na</a:t>
            </a:r>
            <a:r>
              <a:rPr lang="en-US" sz="1000" dirty="0"/>
              <a:t> </a:t>
            </a:r>
            <a:r>
              <a:rPr lang="en-US" sz="1000" dirty="0" err="1"/>
              <a:t>nakikipag-ugnayan</a:t>
            </a:r>
            <a:r>
              <a:rPr lang="en-US" sz="1000" dirty="0"/>
              <a:t> </a:t>
            </a:r>
            <a:r>
              <a:rPr lang="en-US" sz="1000" dirty="0" err="1"/>
              <a:t>ngunit</a:t>
            </a:r>
            <a:r>
              <a:rPr lang="en-US" sz="1000" dirty="0"/>
              <a:t> </a:t>
            </a:r>
            <a:r>
              <a:rPr lang="en-US" sz="1000" dirty="0" err="1"/>
              <a:t>hindi</a:t>
            </a:r>
            <a:r>
              <a:rPr lang="en-US" sz="1000" dirty="0"/>
              <a:t> </a:t>
            </a:r>
            <a:r>
              <a:rPr lang="en-US" sz="1000" dirty="0" err="1"/>
              <a:t>gaanong</a:t>
            </a:r>
            <a:r>
              <a:rPr lang="en-US" sz="1000" dirty="0"/>
              <a:t> </a:t>
            </a:r>
            <a:r>
              <a:rPr lang="en-US" sz="1000" dirty="0" err="1"/>
              <a:t>kilala</a:t>
            </a:r>
            <a:endParaRPr lang="en-US" sz="1000" b="1" dirty="0"/>
          </a:p>
        </p:txBody>
      </p:sp>
      <p:sp>
        <p:nvSpPr>
          <p:cNvPr id="10" name="TextBox 9">
            <a:extLst>
              <a:ext uri="{FF2B5EF4-FFF2-40B4-BE49-F238E27FC236}">
                <a16:creationId xmlns:a16="http://schemas.microsoft.com/office/drawing/2014/main" id="{7EC20A4D-59BA-15D7-3AA9-8C61DFC0BD48}"/>
              </a:ext>
            </a:extLst>
          </p:cNvPr>
          <p:cNvSpPr txBox="1"/>
          <p:nvPr/>
        </p:nvSpPr>
        <p:spPr>
          <a:xfrm>
            <a:off x="942786" y="4699635"/>
            <a:ext cx="2217631" cy="1477328"/>
          </a:xfrm>
          <a:prstGeom prst="rect">
            <a:avLst/>
          </a:prstGeom>
          <a:solidFill>
            <a:srgbClr val="EEEDF5"/>
          </a:solidFill>
        </p:spPr>
        <p:txBody>
          <a:bodyPr wrap="square" rtlCol="0">
            <a:spAutoFit/>
          </a:bodyPr>
          <a:lstStyle/>
          <a:p>
            <a:r>
              <a:rPr lang="en-US" sz="1000" b="1" dirty="0"/>
              <a:t>NAKABASE SA KOMUNIDAD</a:t>
            </a:r>
          </a:p>
          <a:p>
            <a:r>
              <a:rPr lang="en-US" sz="1000" b="1" dirty="0"/>
              <a:t>Mga </a:t>
            </a:r>
            <a:r>
              <a:rPr lang="en-US" sz="1000" b="1" dirty="0" err="1"/>
              <a:t>lugar</a:t>
            </a:r>
            <a:r>
              <a:rPr lang="en-US" sz="1000" b="1" dirty="0"/>
              <a:t> </a:t>
            </a:r>
            <a:r>
              <a:rPr lang="en-US" sz="1000" dirty="0" err="1"/>
              <a:t>na</a:t>
            </a:r>
            <a:r>
              <a:rPr lang="en-US" sz="1000" dirty="0"/>
              <a:t> </a:t>
            </a:r>
            <a:r>
              <a:rPr lang="en-US" sz="1000" dirty="0" err="1"/>
              <a:t>tulad</a:t>
            </a:r>
            <a:r>
              <a:rPr lang="en-US" sz="1000" dirty="0"/>
              <a:t> ng </a:t>
            </a:r>
            <a:r>
              <a:rPr lang="en-US" sz="1000" dirty="0" err="1"/>
              <a:t>mga</a:t>
            </a:r>
            <a:r>
              <a:rPr lang="en-US" sz="1000" dirty="0"/>
              <a:t> Negosyo, </a:t>
            </a:r>
            <a:r>
              <a:rPr lang="en-US" sz="1000" dirty="0" err="1"/>
              <a:t>parke</a:t>
            </a:r>
            <a:r>
              <a:rPr lang="en-US" sz="1000" dirty="0"/>
              <a:t>, </a:t>
            </a:r>
            <a:r>
              <a:rPr lang="en-US" sz="1000" dirty="0" err="1"/>
              <a:t>paaralan</a:t>
            </a:r>
            <a:r>
              <a:rPr lang="en-US" sz="1000" dirty="0"/>
              <a:t>, </a:t>
            </a:r>
            <a:r>
              <a:rPr lang="en-US" sz="1000" dirty="0" err="1"/>
              <a:t>komunidad</a:t>
            </a:r>
            <a:r>
              <a:rPr lang="en-US" sz="1000" dirty="0"/>
              <a:t> </a:t>
            </a:r>
            <a:r>
              <a:rPr lang="en-US" sz="1000" dirty="0" err="1"/>
              <a:t>na</a:t>
            </a:r>
            <a:r>
              <a:rPr lang="en-US" sz="1000" dirty="0"/>
              <a:t> </a:t>
            </a:r>
            <a:r>
              <a:rPr lang="en-US" sz="1000" dirty="0" err="1"/>
              <a:t>batay</a:t>
            </a:r>
            <a:r>
              <a:rPr lang="en-US" sz="1000" dirty="0"/>
              <a:t> </a:t>
            </a:r>
            <a:r>
              <a:rPr lang="en-US" sz="1000" dirty="0" err="1"/>
              <a:t>sa</a:t>
            </a:r>
            <a:r>
              <a:rPr lang="en-US" sz="1000" dirty="0"/>
              <a:t> </a:t>
            </a:r>
            <a:r>
              <a:rPr lang="en-US" sz="1000" dirty="0" err="1"/>
              <a:t>pananampalataya</a:t>
            </a:r>
            <a:r>
              <a:rPr lang="en-US" sz="1000" dirty="0"/>
              <a:t>, </a:t>
            </a:r>
            <a:r>
              <a:rPr lang="en-US" sz="1000" dirty="0" err="1"/>
              <a:t>pasilidad</a:t>
            </a:r>
            <a:r>
              <a:rPr lang="en-US" sz="1000" dirty="0"/>
              <a:t> ng </a:t>
            </a:r>
            <a:r>
              <a:rPr lang="en-US" sz="1000" dirty="0" err="1"/>
              <a:t>pangangalagang</a:t>
            </a:r>
            <a:r>
              <a:rPr lang="en-US" sz="1000" dirty="0"/>
              <a:t> </a:t>
            </a:r>
            <a:r>
              <a:rPr lang="en-US" sz="1000" dirty="0" err="1"/>
              <a:t>pangkalusugan</a:t>
            </a:r>
            <a:r>
              <a:rPr lang="en-US" sz="1000" dirty="0"/>
              <a:t>;</a:t>
            </a:r>
          </a:p>
          <a:p>
            <a:r>
              <a:rPr lang="en-US" sz="1000" b="1" dirty="0"/>
              <a:t>Mga </a:t>
            </a:r>
            <a:r>
              <a:rPr lang="en-US" sz="1000" b="1" dirty="0" err="1"/>
              <a:t>grupo</a:t>
            </a:r>
            <a:r>
              <a:rPr lang="en-US" sz="1000" b="1" dirty="0"/>
              <a:t> </a:t>
            </a:r>
            <a:r>
              <a:rPr lang="en-US" sz="1000" dirty="0"/>
              <a:t>o </a:t>
            </a:r>
            <a:r>
              <a:rPr lang="en-US" sz="1000" dirty="0" err="1"/>
              <a:t>organisasyong</a:t>
            </a:r>
            <a:r>
              <a:rPr lang="en-US" sz="1000" dirty="0"/>
              <a:t> </a:t>
            </a:r>
            <a:r>
              <a:rPr lang="en-US" sz="1000" b="1" dirty="0" err="1"/>
              <a:t>pangmiyembro</a:t>
            </a:r>
            <a:r>
              <a:rPr lang="en-US" sz="1000" b="1" dirty="0"/>
              <a:t>;</a:t>
            </a:r>
          </a:p>
          <a:p>
            <a:r>
              <a:rPr lang="en-US" sz="1000" b="1" dirty="0"/>
              <a:t>Mga </a:t>
            </a:r>
            <a:r>
              <a:rPr lang="en-US" sz="1000" b="1" dirty="0" err="1"/>
              <a:t>lokal</a:t>
            </a:r>
            <a:r>
              <a:rPr lang="en-US" sz="1000" dirty="0"/>
              <a:t> </a:t>
            </a:r>
            <a:r>
              <a:rPr lang="en-US" sz="1000" dirty="0" err="1"/>
              <a:t>na</a:t>
            </a:r>
            <a:r>
              <a:rPr lang="en-US" sz="1000" dirty="0"/>
              <a:t> </a:t>
            </a:r>
            <a:r>
              <a:rPr lang="en-US" sz="1000" dirty="0" err="1"/>
              <a:t>serbisyo</a:t>
            </a:r>
            <a:r>
              <a:rPr lang="en-US" sz="1000" dirty="0"/>
              <a:t> o</a:t>
            </a:r>
            <a:r>
              <a:rPr lang="en-US" sz="1000" b="1" dirty="0"/>
              <a:t> </a:t>
            </a:r>
            <a:r>
              <a:rPr lang="en-US" sz="1000" b="1" dirty="0" err="1"/>
              <a:t>pampublikong</a:t>
            </a:r>
            <a:r>
              <a:rPr lang="en-US" sz="1000" b="1" dirty="0"/>
              <a:t> </a:t>
            </a:r>
            <a:r>
              <a:rPr lang="en-US" sz="1000" dirty="0" err="1"/>
              <a:t>mapagkukunan</a:t>
            </a:r>
            <a:r>
              <a:rPr lang="en-US" sz="1000" dirty="0"/>
              <a:t> </a:t>
            </a:r>
            <a:r>
              <a:rPr lang="en-US" sz="1000" dirty="0" err="1"/>
              <a:t>na</a:t>
            </a:r>
            <a:r>
              <a:rPr lang="en-US" sz="1000" dirty="0"/>
              <a:t> </a:t>
            </a:r>
            <a:r>
              <a:rPr lang="en-US" sz="1000" dirty="0" err="1"/>
              <a:t>ginagamit</a:t>
            </a:r>
            <a:r>
              <a:rPr lang="en-US" sz="1000" dirty="0"/>
              <a:t> ng lahat</a:t>
            </a:r>
            <a:endParaRPr lang="en-US" sz="1000" b="1" dirty="0"/>
          </a:p>
        </p:txBody>
      </p:sp>
      <p:sp>
        <p:nvSpPr>
          <p:cNvPr id="11" name="TextBox 10">
            <a:extLst>
              <a:ext uri="{FF2B5EF4-FFF2-40B4-BE49-F238E27FC236}">
                <a16:creationId xmlns:a16="http://schemas.microsoft.com/office/drawing/2014/main" id="{72057B48-A121-0ABA-9CB8-EF1730459968}"/>
              </a:ext>
            </a:extLst>
          </p:cNvPr>
          <p:cNvSpPr txBox="1"/>
          <p:nvPr/>
        </p:nvSpPr>
        <p:spPr>
          <a:xfrm>
            <a:off x="3585883" y="4528370"/>
            <a:ext cx="1895560" cy="1631216"/>
          </a:xfrm>
          <a:prstGeom prst="rect">
            <a:avLst/>
          </a:prstGeom>
          <a:solidFill>
            <a:srgbClr val="F9FCF5"/>
          </a:solidFill>
        </p:spPr>
        <p:txBody>
          <a:bodyPr wrap="square" rtlCol="0">
            <a:spAutoFit/>
          </a:bodyPr>
          <a:lstStyle/>
          <a:p>
            <a:r>
              <a:rPr lang="en-US" sz="1000" b="1" dirty="0"/>
              <a:t>PAGIGING KARAPAT-DAPAT</a:t>
            </a:r>
          </a:p>
          <a:p>
            <a:r>
              <a:rPr lang="en-US" sz="1000" b="1" dirty="0"/>
              <a:t>Mga </a:t>
            </a:r>
            <a:r>
              <a:rPr lang="en-US" sz="1000" b="1" dirty="0" err="1"/>
              <a:t>serbisyong</a:t>
            </a:r>
            <a:r>
              <a:rPr lang="en-US" sz="1000" dirty="0"/>
              <a:t> </a:t>
            </a:r>
            <a:r>
              <a:rPr lang="en-US" sz="1000" dirty="0" err="1"/>
              <a:t>nakabatay</a:t>
            </a:r>
            <a:r>
              <a:rPr lang="en-US" sz="1000" dirty="0"/>
              <a:t> </a:t>
            </a:r>
            <a:r>
              <a:rPr lang="en-US" sz="1000" dirty="0" err="1"/>
              <a:t>sa</a:t>
            </a:r>
            <a:r>
              <a:rPr lang="en-US" sz="1000" dirty="0"/>
              <a:t> </a:t>
            </a:r>
            <a:r>
              <a:rPr lang="en-US" sz="1000" dirty="0" err="1"/>
              <a:t>pangangailangan</a:t>
            </a:r>
            <a:r>
              <a:rPr lang="en-US" sz="1000" dirty="0"/>
              <a:t> </a:t>
            </a:r>
            <a:r>
              <a:rPr lang="en-US" sz="1000" dirty="0" err="1"/>
              <a:t>batay</a:t>
            </a:r>
            <a:r>
              <a:rPr lang="en-US" sz="1000" dirty="0"/>
              <a:t> </a:t>
            </a:r>
            <a:r>
              <a:rPr lang="en-US" sz="1000" dirty="0" err="1"/>
              <a:t>sa</a:t>
            </a:r>
            <a:r>
              <a:rPr lang="en-US" sz="1000" dirty="0"/>
              <a:t> </a:t>
            </a:r>
            <a:r>
              <a:rPr lang="en-US" sz="1000" dirty="0" err="1"/>
              <a:t>edad</a:t>
            </a:r>
            <a:r>
              <a:rPr lang="en-US" sz="1000" dirty="0"/>
              <a:t>, </a:t>
            </a:r>
            <a:r>
              <a:rPr lang="en-US" sz="1000" dirty="0" err="1"/>
              <a:t>heograpiya</a:t>
            </a:r>
            <a:r>
              <a:rPr lang="en-US" sz="1000" dirty="0"/>
              <a:t>, </a:t>
            </a:r>
            <a:r>
              <a:rPr lang="en-US" sz="1000" dirty="0" err="1"/>
              <a:t>antas</a:t>
            </a:r>
            <a:r>
              <a:rPr lang="en-US" sz="1000" dirty="0"/>
              <a:t> ng </a:t>
            </a:r>
            <a:r>
              <a:rPr lang="en-US" sz="1000" dirty="0" err="1"/>
              <a:t>kita</a:t>
            </a:r>
            <a:r>
              <a:rPr lang="en-US" sz="1000" dirty="0"/>
              <a:t>, o </a:t>
            </a:r>
            <a:r>
              <a:rPr lang="en-US" sz="1000" dirty="0" err="1"/>
              <a:t>katayuan</a:t>
            </a:r>
            <a:r>
              <a:rPr lang="en-US" sz="1000" dirty="0"/>
              <a:t> ng </a:t>
            </a:r>
            <a:r>
              <a:rPr lang="en-US" sz="1000" dirty="0" err="1"/>
              <a:t>trabaho</a:t>
            </a:r>
            <a:r>
              <a:rPr lang="en-US" sz="1000" dirty="0"/>
              <a:t>;</a:t>
            </a:r>
          </a:p>
          <a:p>
            <a:r>
              <a:rPr lang="en-US" sz="1000" b="1" dirty="0"/>
              <a:t>Mga </a:t>
            </a:r>
            <a:r>
              <a:rPr lang="en-US" sz="1000" b="1" dirty="0" err="1"/>
              <a:t>serbisyong</a:t>
            </a:r>
            <a:r>
              <a:rPr lang="en-US" sz="1000" b="1" dirty="0"/>
              <a:t> </a:t>
            </a:r>
            <a:r>
              <a:rPr lang="en-US" sz="1000" dirty="0" err="1"/>
              <a:t>binabayaran</a:t>
            </a:r>
            <a:r>
              <a:rPr lang="en-US" sz="1000" dirty="0"/>
              <a:t> ng </a:t>
            </a:r>
            <a:r>
              <a:rPr lang="en-US" sz="1000" dirty="0" err="1"/>
              <a:t>pamahalaan</a:t>
            </a:r>
            <a:r>
              <a:rPr lang="en-US" sz="1000" dirty="0"/>
              <a:t> </a:t>
            </a:r>
            <a:r>
              <a:rPr lang="en-US" sz="1000" dirty="0" err="1"/>
              <a:t>batay</a:t>
            </a:r>
            <a:r>
              <a:rPr lang="en-US" sz="1000" dirty="0"/>
              <a:t> </a:t>
            </a:r>
            <a:r>
              <a:rPr lang="en-US" sz="1000" dirty="0" err="1"/>
              <a:t>sa</a:t>
            </a:r>
            <a:r>
              <a:rPr lang="en-US" sz="1000" dirty="0"/>
              <a:t> </a:t>
            </a:r>
            <a:r>
              <a:rPr lang="en-US" sz="1000" b="1" dirty="0" err="1"/>
              <a:t>kapansanan</a:t>
            </a:r>
            <a:r>
              <a:rPr lang="en-US" sz="1000" dirty="0"/>
              <a:t> o </a:t>
            </a:r>
            <a:r>
              <a:rPr lang="en-US" sz="1000" b="1" dirty="0" err="1"/>
              <a:t>dyagnosis</a:t>
            </a:r>
            <a:r>
              <a:rPr lang="en-US" sz="1000" b="1" dirty="0"/>
              <a:t>, </a:t>
            </a:r>
            <a:r>
              <a:rPr lang="en-US" sz="1000" dirty="0" err="1"/>
              <a:t>tulad</a:t>
            </a:r>
            <a:r>
              <a:rPr lang="en-US" sz="1000" dirty="0"/>
              <a:t> ng </a:t>
            </a:r>
            <a:r>
              <a:rPr lang="en-US" sz="1000" dirty="0" err="1"/>
              <a:t>espesyal</a:t>
            </a:r>
            <a:r>
              <a:rPr lang="en-US" sz="1000" dirty="0"/>
              <a:t> </a:t>
            </a:r>
            <a:r>
              <a:rPr lang="en-US" sz="1000" dirty="0" err="1"/>
              <a:t>na</a:t>
            </a:r>
            <a:r>
              <a:rPr lang="en-US" sz="1000" dirty="0"/>
              <a:t> </a:t>
            </a:r>
            <a:r>
              <a:rPr lang="en-US" sz="1000" dirty="0" err="1"/>
              <a:t>edukasyon</a:t>
            </a:r>
            <a:r>
              <a:rPr lang="en-US" sz="1000" dirty="0"/>
              <a:t> o Medicaid</a:t>
            </a:r>
            <a:endParaRPr lang="en-US" sz="1000" b="1" dirty="0"/>
          </a:p>
        </p:txBody>
      </p:sp>
    </p:spTree>
    <p:extLst>
      <p:ext uri="{BB962C8B-B14F-4D97-AF65-F5344CB8AC3E}">
        <p14:creationId xmlns:p14="http://schemas.microsoft.com/office/powerpoint/2010/main" val="3069766236"/>
      </p:ext>
    </p:extLst>
  </p:cSld>
  <p:clrMapOvr>
    <a:masterClrMapping/>
  </p:clrMapOvr>
  <p:transition spd="slow">
    <p:wip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3BD207CE-70C0-B949-816A-7C4CE85668CD}"/>
              </a:ext>
            </a:extLst>
          </p:cNvPr>
          <p:cNvSpPr>
            <a:spLocks noGrp="1"/>
          </p:cNvSpPr>
          <p:nvPr>
            <p:ph type="sldNum" sz="quarter" idx="12"/>
          </p:nvPr>
        </p:nvSpPr>
        <p:spPr/>
        <p:txBody>
          <a:bodyPr/>
          <a:lstStyle/>
          <a:p>
            <a:pPr rtl="0"/>
            <a:fld id="{D1DDEDF4-883C-4159-966D-7CEF8ED53DD3}" type="slidenum">
              <a:rPr/>
              <a:pPr/>
              <a:t>28</a:t>
            </a:fld>
            <a:endParaRPr lang="tl" dirty="0"/>
          </a:p>
        </p:txBody>
      </p:sp>
      <p:sp>
        <p:nvSpPr>
          <p:cNvPr id="4" name="Title 3"/>
          <p:cNvSpPr>
            <a:spLocks noGrp="1"/>
          </p:cNvSpPr>
          <p:nvPr>
            <p:ph type="title"/>
          </p:nvPr>
        </p:nvSpPr>
        <p:spPr/>
        <p:txBody>
          <a:bodyPr/>
          <a:lstStyle/>
          <a:p>
            <a:pPr algn="l" rtl="0"/>
            <a:r>
              <a:rPr lang="tl" b="0" i="0" u="none" baseline="0"/>
              <a:t>Pagtalakay sa Iyong mga Alalahanin</a:t>
            </a:r>
          </a:p>
        </p:txBody>
      </p:sp>
    </p:spTree>
    <p:extLst>
      <p:ext uri="{BB962C8B-B14F-4D97-AF65-F5344CB8AC3E}">
        <p14:creationId xmlns:p14="http://schemas.microsoft.com/office/powerpoint/2010/main" val="1358074005"/>
      </p:ext>
    </p:extLst>
  </p:cSld>
  <p:clrMapOvr>
    <a:masterClrMapping/>
  </p:clrMapOvr>
  <p:transition spd="slow">
    <p:wip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rtl="0"/>
            <a:fld id="{D1DDEDF4-883C-4159-966D-7CEF8ED53DD3}" type="slidenum">
              <a:rPr/>
              <a:t>29</a:t>
            </a:fld>
            <a:endParaRPr lang="tl"/>
          </a:p>
        </p:txBody>
      </p:sp>
      <p:sp>
        <p:nvSpPr>
          <p:cNvPr id="2" name="Title 1"/>
          <p:cNvSpPr>
            <a:spLocks noGrp="1"/>
          </p:cNvSpPr>
          <p:nvPr>
            <p:ph type="title"/>
          </p:nvPr>
        </p:nvSpPr>
        <p:spPr/>
        <p:txBody>
          <a:bodyPr/>
          <a:lstStyle/>
          <a:p>
            <a:pPr algn="l" rtl="0"/>
            <a:r>
              <a:rPr lang="tl" b="0" i="0" u="none" baseline="0"/>
              <a:t>Normal ang Pagkakaroon ng mga Katanungan o Pag-aalala</a:t>
            </a:r>
          </a:p>
        </p:txBody>
      </p:sp>
      <p:sp>
        <p:nvSpPr>
          <p:cNvPr id="3" name="Content Placeholder 2"/>
          <p:cNvSpPr>
            <a:spLocks noGrp="1"/>
          </p:cNvSpPr>
          <p:nvPr>
            <p:ph idx="1"/>
          </p:nvPr>
        </p:nvSpPr>
        <p:spPr/>
        <p:txBody>
          <a:bodyPr>
            <a:normAutofit lnSpcReduction="10000"/>
          </a:bodyPr>
          <a:lstStyle/>
          <a:p>
            <a:pPr marL="0" indent="0" algn="ctr" rtl="0">
              <a:lnSpc>
                <a:spcPct val="100000"/>
              </a:lnSpc>
              <a:buNone/>
            </a:pPr>
            <a:r>
              <a:rPr lang="tl" b="1" i="0" u="none" baseline="0">
                <a:solidFill>
                  <a:srgbClr val="883D38"/>
                </a:solidFill>
              </a:rPr>
              <a:t>Kapag iniisip ang tungkol sa totoong trabaho sa komunidad para sa miyembro ng iyong pamilya, mayroon pa bang anumang bagay na ipinag-aalala mo?</a:t>
            </a:r>
          </a:p>
          <a:p>
            <a:pPr marL="0" indent="0" algn="ctr" rtl="0">
              <a:buNone/>
            </a:pPr>
            <a:r>
              <a:rPr lang="tl" b="0" i="0" u="none" baseline="0"/>
              <a:t> </a:t>
            </a:r>
          </a:p>
          <a:p>
            <a:pPr algn="l" rtl="0"/>
            <a:r>
              <a:rPr lang="tl" b="0" i="0" u="none" baseline="0"/>
              <a:t>Kahinaan</a:t>
            </a:r>
          </a:p>
          <a:p>
            <a:pPr algn="l" rtl="0"/>
            <a:r>
              <a:rPr lang="tl" b="0" i="0" u="none" baseline="0"/>
              <a:t>Kaligtasan</a:t>
            </a:r>
          </a:p>
          <a:p>
            <a:pPr algn="l" rtl="0"/>
            <a:r>
              <a:rPr lang="tl" b="0" i="0" u="none" baseline="0"/>
              <a:t>Magagawa ba nila ang trabaho?</a:t>
            </a:r>
          </a:p>
          <a:p>
            <a:pPr algn="l" rtl="0"/>
            <a:r>
              <a:rPr lang="tl" b="0" i="0" u="none" baseline="0"/>
              <a:t>Sino ang tatanggap sa kanila sa trabaho?</a:t>
            </a:r>
          </a:p>
          <a:p>
            <a:pPr algn="l" rtl="0"/>
            <a:r>
              <a:rPr lang="tl" b="0" i="0" u="none" baseline="0"/>
              <a:t>Mawawalan ba sila ng mga benepisyo? </a:t>
            </a:r>
          </a:p>
        </p:txBody>
      </p:sp>
    </p:spTree>
    <p:extLst>
      <p:ext uri="{BB962C8B-B14F-4D97-AF65-F5344CB8AC3E}">
        <p14:creationId xmlns:p14="http://schemas.microsoft.com/office/powerpoint/2010/main" val="3102063753"/>
      </p:ext>
    </p:extLst>
  </p:cSld>
  <p:clrMapOvr>
    <a:masterClrMapping/>
  </p:clrMapOvr>
  <p:transition spd="slow">
    <p:wip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A4425F9F-DE26-6949-B77E-592FB8765192}"/>
              </a:ext>
            </a:extLst>
          </p:cNvPr>
          <p:cNvSpPr>
            <a:spLocks noGrp="1"/>
          </p:cNvSpPr>
          <p:nvPr>
            <p:ph type="sldNum" sz="quarter" idx="12"/>
          </p:nvPr>
        </p:nvSpPr>
        <p:spPr/>
        <p:txBody>
          <a:bodyPr/>
          <a:lstStyle/>
          <a:p>
            <a:pPr rtl="0"/>
            <a:fld id="{D1DDEDF4-883C-4159-966D-7CEF8ED53DD3}" type="slidenum">
              <a:rPr/>
              <a:t>3</a:t>
            </a:fld>
            <a:endParaRPr lang="tl"/>
          </a:p>
        </p:txBody>
      </p:sp>
      <p:sp>
        <p:nvSpPr>
          <p:cNvPr id="2" name="Title 1">
            <a:extLst>
              <a:ext uri="{FF2B5EF4-FFF2-40B4-BE49-F238E27FC236}">
                <a16:creationId xmlns:a16="http://schemas.microsoft.com/office/drawing/2014/main" id="{B7D62F85-A61A-0F4B-8440-6B1A23A439DB}"/>
              </a:ext>
            </a:extLst>
          </p:cNvPr>
          <p:cNvSpPr>
            <a:spLocks noGrp="1"/>
          </p:cNvSpPr>
          <p:nvPr>
            <p:ph type="title"/>
          </p:nvPr>
        </p:nvSpPr>
        <p:spPr/>
        <p:txBody>
          <a:bodyPr>
            <a:normAutofit/>
          </a:bodyPr>
          <a:lstStyle/>
          <a:p>
            <a:pPr algn="l" rtl="0"/>
            <a:r>
              <a:rPr lang="tl" sz="2800" b="0" i="0" u="none" baseline="0">
                <a:solidFill>
                  <a:srgbClr val="883D38"/>
                </a:solidFill>
              </a:rPr>
              <a:t>TANONG SA WORKSHEET 1</a:t>
            </a:r>
          </a:p>
        </p:txBody>
      </p:sp>
      <p:sp>
        <p:nvSpPr>
          <p:cNvPr id="3" name="Content Placeholder 2">
            <a:extLst>
              <a:ext uri="{FF2B5EF4-FFF2-40B4-BE49-F238E27FC236}">
                <a16:creationId xmlns:a16="http://schemas.microsoft.com/office/drawing/2014/main" id="{D789BD1A-EDDD-004D-95FB-7F3FB11A697B}"/>
              </a:ext>
            </a:extLst>
          </p:cNvPr>
          <p:cNvSpPr>
            <a:spLocks noGrp="1"/>
          </p:cNvSpPr>
          <p:nvPr>
            <p:ph idx="1"/>
          </p:nvPr>
        </p:nvSpPr>
        <p:spPr>
          <a:xfrm>
            <a:off x="838199" y="1825625"/>
            <a:ext cx="5325533" cy="4351338"/>
          </a:xfrm>
        </p:spPr>
        <p:txBody>
          <a:bodyPr>
            <a:normAutofit/>
          </a:bodyPr>
          <a:lstStyle/>
          <a:p>
            <a:pPr marL="0" indent="0" algn="l" rtl="0">
              <a:lnSpc>
                <a:spcPct val="100000"/>
              </a:lnSpc>
              <a:buNone/>
            </a:pPr>
            <a:r>
              <a:rPr lang="tl" sz="4000" b="0" i="0" u="none" baseline="0"/>
              <a:t>Ano ang inaasahan mong magiging imahe ng buhay ng nasa hustong gulang para sa miyembro ng iyong pamilya?</a:t>
            </a:r>
          </a:p>
        </p:txBody>
      </p:sp>
      <p:pic>
        <p:nvPicPr>
          <p:cNvPr id="7" name="Picture 6">
            <a:extLst>
              <a:ext uri="{FF2B5EF4-FFF2-40B4-BE49-F238E27FC236}">
                <a16:creationId xmlns:a16="http://schemas.microsoft.com/office/drawing/2014/main" id="{9A73F2B1-6231-C90D-FEF3-4AC493562CC1}"/>
              </a:ext>
            </a:extLst>
          </p:cNvPr>
          <p:cNvPicPr>
            <a:picLocks noChangeAspect="1"/>
          </p:cNvPicPr>
          <p:nvPr/>
        </p:nvPicPr>
        <p:blipFill>
          <a:blip r:embed="rId3"/>
          <a:stretch>
            <a:fillRect/>
          </a:stretch>
        </p:blipFill>
        <p:spPr>
          <a:xfrm>
            <a:off x="6845441" y="250297"/>
            <a:ext cx="4540443" cy="5876669"/>
          </a:xfrm>
          <a:prstGeom prst="rect">
            <a:avLst/>
          </a:prstGeom>
        </p:spPr>
      </p:pic>
    </p:spTree>
    <p:extLst>
      <p:ext uri="{BB962C8B-B14F-4D97-AF65-F5344CB8AC3E}">
        <p14:creationId xmlns:p14="http://schemas.microsoft.com/office/powerpoint/2010/main" val="4067716112"/>
      </p:ext>
    </p:extLst>
  </p:cSld>
  <p:clrMapOvr>
    <a:masterClrMapping/>
  </p:clrMapOvr>
  <p:transition spd="slow">
    <p:wip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BF8D2F33-3557-024E-86C6-AA4E12D707D3}"/>
              </a:ext>
            </a:extLst>
          </p:cNvPr>
          <p:cNvSpPr>
            <a:spLocks noGrp="1"/>
          </p:cNvSpPr>
          <p:nvPr>
            <p:ph type="sldNum" sz="quarter" idx="12"/>
          </p:nvPr>
        </p:nvSpPr>
        <p:spPr/>
        <p:txBody>
          <a:bodyPr/>
          <a:lstStyle/>
          <a:p>
            <a:pPr rtl="0"/>
            <a:fld id="{D1DDEDF4-883C-4159-966D-7CEF8ED53DD3}" type="slidenum">
              <a:rPr/>
              <a:t>30</a:t>
            </a:fld>
            <a:endParaRPr lang="tl"/>
          </a:p>
        </p:txBody>
      </p:sp>
      <p:sp>
        <p:nvSpPr>
          <p:cNvPr id="2" name="Title 1">
            <a:extLst>
              <a:ext uri="{FF2B5EF4-FFF2-40B4-BE49-F238E27FC236}">
                <a16:creationId xmlns:a16="http://schemas.microsoft.com/office/drawing/2014/main" id="{B7D62F85-A61A-0F4B-8440-6B1A23A439DB}"/>
              </a:ext>
            </a:extLst>
          </p:cNvPr>
          <p:cNvSpPr>
            <a:spLocks noGrp="1"/>
          </p:cNvSpPr>
          <p:nvPr>
            <p:ph type="title"/>
          </p:nvPr>
        </p:nvSpPr>
        <p:spPr/>
        <p:txBody>
          <a:bodyPr>
            <a:normAutofit/>
          </a:bodyPr>
          <a:lstStyle/>
          <a:p>
            <a:pPr algn="l" rtl="0"/>
            <a:r>
              <a:rPr lang="tl" sz="2800" b="0" i="0" u="none" baseline="0">
                <a:solidFill>
                  <a:srgbClr val="883D38"/>
                </a:solidFill>
              </a:rPr>
              <a:t>TANONG SA WORKSHEET 3</a:t>
            </a:r>
          </a:p>
        </p:txBody>
      </p:sp>
      <p:sp>
        <p:nvSpPr>
          <p:cNvPr id="3" name="Content Placeholder 2">
            <a:extLst>
              <a:ext uri="{FF2B5EF4-FFF2-40B4-BE49-F238E27FC236}">
                <a16:creationId xmlns:a16="http://schemas.microsoft.com/office/drawing/2014/main" id="{D789BD1A-EDDD-004D-95FB-7F3FB11A697B}"/>
              </a:ext>
            </a:extLst>
          </p:cNvPr>
          <p:cNvSpPr>
            <a:spLocks noGrp="1"/>
          </p:cNvSpPr>
          <p:nvPr>
            <p:ph idx="1"/>
          </p:nvPr>
        </p:nvSpPr>
        <p:spPr>
          <a:xfrm>
            <a:off x="838200" y="1825625"/>
            <a:ext cx="5308600" cy="4351338"/>
          </a:xfrm>
        </p:spPr>
        <p:txBody>
          <a:bodyPr>
            <a:normAutofit lnSpcReduction="10000"/>
          </a:bodyPr>
          <a:lstStyle/>
          <a:p>
            <a:pPr marL="0" indent="0" algn="l" rtl="0">
              <a:lnSpc>
                <a:spcPct val="100000"/>
              </a:lnSpc>
              <a:buNone/>
            </a:pPr>
            <a:r>
              <a:rPr lang="tl" sz="4000" b="0" i="0" u="none" baseline="0"/>
              <a:t>Ano ang pinakamalaking alalahanin mo kapag iniisip ang tungkol sa trabaho para sa miyembro ng iyong pamilya?</a:t>
            </a:r>
          </a:p>
        </p:txBody>
      </p:sp>
      <p:pic>
        <p:nvPicPr>
          <p:cNvPr id="4" name="Picture 3">
            <a:extLst>
              <a:ext uri="{FF2B5EF4-FFF2-40B4-BE49-F238E27FC236}">
                <a16:creationId xmlns:a16="http://schemas.microsoft.com/office/drawing/2014/main" id="{8C2D4CAD-2663-C7A9-DF04-50A867A0E3AA}"/>
              </a:ext>
            </a:extLst>
          </p:cNvPr>
          <p:cNvPicPr>
            <a:picLocks noChangeAspect="1"/>
          </p:cNvPicPr>
          <p:nvPr/>
        </p:nvPicPr>
        <p:blipFill>
          <a:blip r:embed="rId2"/>
          <a:stretch>
            <a:fillRect/>
          </a:stretch>
        </p:blipFill>
        <p:spPr>
          <a:xfrm>
            <a:off x="6818544" y="249962"/>
            <a:ext cx="4540443" cy="5876669"/>
          </a:xfrm>
          <a:prstGeom prst="rect">
            <a:avLst/>
          </a:prstGeom>
        </p:spPr>
      </p:pic>
    </p:spTree>
    <p:extLst>
      <p:ext uri="{BB962C8B-B14F-4D97-AF65-F5344CB8AC3E}">
        <p14:creationId xmlns:p14="http://schemas.microsoft.com/office/powerpoint/2010/main" val="3518471063"/>
      </p:ext>
    </p:extLst>
  </p:cSld>
  <p:clrMapOvr>
    <a:masterClrMapping/>
  </p:clrMapOvr>
  <p:transition spd="slow">
    <p:wip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DC2CFEF-A5D9-6C41-AC61-E27EE896BA16}"/>
              </a:ext>
            </a:extLst>
          </p:cNvPr>
          <p:cNvSpPr>
            <a:spLocks noGrp="1"/>
          </p:cNvSpPr>
          <p:nvPr>
            <p:ph type="sldNum" sz="quarter" idx="12"/>
          </p:nvPr>
        </p:nvSpPr>
        <p:spPr/>
        <p:txBody>
          <a:bodyPr/>
          <a:lstStyle/>
          <a:p>
            <a:pPr rtl="0"/>
            <a:fld id="{D1DDEDF4-883C-4159-966D-7CEF8ED53DD3}" type="slidenum">
              <a:rPr/>
              <a:t>31</a:t>
            </a:fld>
            <a:endParaRPr lang="tl"/>
          </a:p>
        </p:txBody>
      </p:sp>
      <p:sp>
        <p:nvSpPr>
          <p:cNvPr id="2" name="Title 1"/>
          <p:cNvSpPr>
            <a:spLocks noGrp="1"/>
          </p:cNvSpPr>
          <p:nvPr>
            <p:ph type="title"/>
          </p:nvPr>
        </p:nvSpPr>
        <p:spPr/>
        <p:txBody>
          <a:bodyPr/>
          <a:lstStyle/>
          <a:p>
            <a:pPr algn="ctr" rtl="0"/>
            <a:r>
              <a:rPr lang="tl" b="0" i="0" u="none" baseline="0"/>
              <a:t>Mga Maling Paniniwala Tungkol sa Trabaho</a:t>
            </a:r>
          </a:p>
        </p:txBody>
      </p:sp>
      <p:sp>
        <p:nvSpPr>
          <p:cNvPr id="3" name="Content Placeholder 2"/>
          <p:cNvSpPr>
            <a:spLocks noGrp="1"/>
          </p:cNvSpPr>
          <p:nvPr>
            <p:ph idx="1"/>
          </p:nvPr>
        </p:nvSpPr>
        <p:spPr/>
        <p:txBody>
          <a:bodyPr>
            <a:normAutofit fontScale="62500" lnSpcReduction="20000"/>
          </a:bodyPr>
          <a:lstStyle/>
          <a:p>
            <a:pPr marL="0" indent="0" algn="ctr" rtl="0">
              <a:lnSpc>
                <a:spcPct val="120000"/>
              </a:lnSpc>
              <a:buNone/>
            </a:pPr>
            <a:r>
              <a:rPr lang="tl" sz="3300" b="1" i="0" u="none" baseline="0">
                <a:solidFill>
                  <a:srgbClr val="883D38"/>
                </a:solidFill>
              </a:rPr>
              <a:t>Ang maling impormasyon at maling pag-unawa ay makakapigil sa atin na pag-isipan ang trabaho.</a:t>
            </a:r>
          </a:p>
          <a:p>
            <a:pPr algn="l" rtl="0">
              <a:lnSpc>
                <a:spcPct val="120000"/>
              </a:lnSpc>
            </a:pPr>
            <a:endParaRPr lang="tl" dirty="0"/>
          </a:p>
          <a:p>
            <a:pPr algn="l" rtl="0">
              <a:lnSpc>
                <a:spcPct val="120000"/>
              </a:lnSpc>
            </a:pPr>
            <a:r>
              <a:rPr lang="tl" b="0" i="0" u="none" baseline="0"/>
              <a:t>Hindi sapat ang bilis ng pagtatrabaho ng mga taong may kapansanan (MALING PANINIWALA)</a:t>
            </a:r>
          </a:p>
          <a:p>
            <a:pPr algn="l" rtl="0">
              <a:lnSpc>
                <a:spcPct val="120000"/>
              </a:lnSpc>
            </a:pPr>
            <a:r>
              <a:rPr lang="tl" b="0" i="0" u="none" baseline="0"/>
              <a:t>Hindi matatanggap ng mga katrabaho ang mga empleyadong may kapansanan (MALING PANINIWALA)</a:t>
            </a:r>
          </a:p>
          <a:p>
            <a:pPr algn="l" rtl="0">
              <a:lnSpc>
                <a:spcPct val="120000"/>
              </a:lnSpc>
            </a:pPr>
            <a:r>
              <a:rPr lang="tl" b="0" i="0" u="none" baseline="0"/>
              <a:t>Mas ligtas ang suportadong trabaho kaysa sa mga trabaho sa komunidad (MALING PANINIWALA)</a:t>
            </a:r>
          </a:p>
          <a:p>
            <a:pPr algn="l" rtl="0">
              <a:lnSpc>
                <a:spcPct val="120000"/>
              </a:lnSpc>
            </a:pPr>
            <a:r>
              <a:rPr lang="tl" b="0" i="0" u="none" baseline="0"/>
              <a:t>Ang mga taong umaalis sa mga workshop ay nawawalan ng kanilang mga kaibigan (MALING PANINIWALA)</a:t>
            </a:r>
          </a:p>
          <a:p>
            <a:pPr algn="l" rtl="0">
              <a:lnSpc>
                <a:spcPct val="120000"/>
              </a:lnSpc>
            </a:pPr>
            <a:r>
              <a:rPr lang="tl" b="0" i="0" u="none" baseline="0"/>
              <a:t>Ang mga taong may malulubhang kapansanan ay hindi na kinakailangang magtrabaho (MALING PANINIWALA)</a:t>
            </a:r>
          </a:p>
          <a:p>
            <a:pPr marL="0" indent="0" algn="ctr" rtl="0">
              <a:lnSpc>
                <a:spcPct val="120000"/>
              </a:lnSpc>
              <a:buNone/>
            </a:pPr>
            <a:r>
              <a:rPr lang="tl" sz="1600" b="0" i="1" u="none" baseline="0"/>
              <a:t>Don Lavin – Mga Lakas sa Trabaho</a:t>
            </a:r>
          </a:p>
        </p:txBody>
      </p:sp>
    </p:spTree>
    <p:extLst>
      <p:ext uri="{BB962C8B-B14F-4D97-AF65-F5344CB8AC3E}">
        <p14:creationId xmlns:p14="http://schemas.microsoft.com/office/powerpoint/2010/main" val="1611726399"/>
      </p:ext>
    </p:extLst>
  </p:cSld>
  <p:clrMapOvr>
    <a:masterClrMapping/>
  </p:clrMapOvr>
  <p:transition spd="slow">
    <p:wip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B83C09C-0C2E-BF4A-9498-66679D925E10}"/>
              </a:ext>
            </a:extLst>
          </p:cNvPr>
          <p:cNvSpPr>
            <a:spLocks noGrp="1"/>
          </p:cNvSpPr>
          <p:nvPr>
            <p:ph type="sldNum" sz="quarter" idx="12"/>
          </p:nvPr>
        </p:nvSpPr>
        <p:spPr/>
        <p:txBody>
          <a:bodyPr/>
          <a:lstStyle/>
          <a:p>
            <a:pPr rtl="0"/>
            <a:fld id="{D1DDEDF4-883C-4159-966D-7CEF8ED53DD3}" type="slidenum">
              <a:rPr/>
              <a:t>32</a:t>
            </a:fld>
            <a:endParaRPr lang="tl"/>
          </a:p>
        </p:txBody>
      </p:sp>
      <p:sp>
        <p:nvSpPr>
          <p:cNvPr id="2" name="Title 1">
            <a:extLst>
              <a:ext uri="{FF2B5EF4-FFF2-40B4-BE49-F238E27FC236}">
                <a16:creationId xmlns:a16="http://schemas.microsoft.com/office/drawing/2014/main" id="{65B1140C-B5FE-AE4D-8CCC-1D2C03BF012D}"/>
              </a:ext>
            </a:extLst>
          </p:cNvPr>
          <p:cNvSpPr>
            <a:spLocks noGrp="1"/>
          </p:cNvSpPr>
          <p:nvPr>
            <p:ph type="title"/>
          </p:nvPr>
        </p:nvSpPr>
        <p:spPr/>
        <p:txBody>
          <a:bodyPr>
            <a:noAutofit/>
          </a:bodyPr>
          <a:lstStyle/>
          <a:p>
            <a:pPr algn="ctr" rtl="0"/>
            <a:r>
              <a:rPr lang="tl" sz="3600" b="0" i="0" u="none" baseline="0"/>
              <a:t>Mga benepisyo sa Social Security: Mga Maling Paniniwala at Mapagkukunan</a:t>
            </a:r>
          </a:p>
        </p:txBody>
      </p:sp>
      <p:sp>
        <p:nvSpPr>
          <p:cNvPr id="3" name="Content Placeholder 2">
            <a:extLst>
              <a:ext uri="{FF2B5EF4-FFF2-40B4-BE49-F238E27FC236}">
                <a16:creationId xmlns:a16="http://schemas.microsoft.com/office/drawing/2014/main" id="{BAAA4AFC-6AE1-FF42-9AE0-AF5B9AA2BC44}"/>
              </a:ext>
            </a:extLst>
          </p:cNvPr>
          <p:cNvSpPr>
            <a:spLocks noGrp="1"/>
          </p:cNvSpPr>
          <p:nvPr>
            <p:ph sz="half" idx="1"/>
          </p:nvPr>
        </p:nvSpPr>
        <p:spPr>
          <a:xfrm>
            <a:off x="838199" y="1690688"/>
            <a:ext cx="4919133" cy="4486275"/>
          </a:xfrm>
        </p:spPr>
        <p:txBody>
          <a:bodyPr>
            <a:normAutofit fontScale="77500" lnSpcReduction="20000"/>
          </a:bodyPr>
          <a:lstStyle/>
          <a:p>
            <a:pPr marL="0" indent="0" algn="ctr" rtl="0">
              <a:lnSpc>
                <a:spcPct val="120000"/>
              </a:lnSpc>
              <a:buNone/>
            </a:pPr>
            <a:r>
              <a:rPr lang="tl" b="1" i="0" u="none" baseline="0">
                <a:solidFill>
                  <a:srgbClr val="883D38"/>
                </a:solidFill>
              </a:rPr>
              <a:t>MGA MALING PANINIWALA</a:t>
            </a:r>
          </a:p>
          <a:p>
            <a:pPr algn="l" rtl="0">
              <a:lnSpc>
                <a:spcPct val="120000"/>
              </a:lnSpc>
            </a:pPr>
            <a:r>
              <a:rPr lang="tl" b="0" i="0" u="none" baseline="0"/>
              <a:t>Sa pagpapatala sa mga estudyante sa SSI ay maaayos ang lahat</a:t>
            </a:r>
          </a:p>
          <a:p>
            <a:pPr algn="l" rtl="0">
              <a:lnSpc>
                <a:spcPct val="120000"/>
              </a:lnSpc>
            </a:pPr>
            <a:r>
              <a:rPr lang="tl" b="0" i="0" u="none" baseline="0"/>
              <a:t>Ang mga taong pinipili ang magtrabaho ay mawawalan ng mga benepisyo sa kapansanan at pangangalagang pangkalusugan</a:t>
            </a:r>
          </a:p>
          <a:p>
            <a:pPr algn="l" rtl="0">
              <a:lnSpc>
                <a:spcPct val="120000"/>
              </a:lnSpc>
            </a:pPr>
            <a:r>
              <a:rPr lang="tl" b="0" i="0" u="none" baseline="0"/>
              <a:t>Makakapamuhay nang mag-isa ang mga indibidwal sa komunidad gamit ang ibinibigay ng SSI</a:t>
            </a:r>
          </a:p>
          <a:p>
            <a:pPr marL="0" indent="0" algn="l" rtl="0">
              <a:lnSpc>
                <a:spcPct val="120000"/>
              </a:lnSpc>
              <a:buNone/>
            </a:pPr>
            <a:endParaRPr lang="tl" dirty="0"/>
          </a:p>
        </p:txBody>
      </p:sp>
      <p:sp>
        <p:nvSpPr>
          <p:cNvPr id="8" name="Content Placeholder 7"/>
          <p:cNvSpPr>
            <a:spLocks noGrp="1"/>
          </p:cNvSpPr>
          <p:nvPr>
            <p:ph sz="half" idx="2"/>
          </p:nvPr>
        </p:nvSpPr>
        <p:spPr>
          <a:xfrm>
            <a:off x="6328833" y="5720345"/>
            <a:ext cx="5181600" cy="663575"/>
          </a:xfrm>
        </p:spPr>
        <p:txBody>
          <a:bodyPr>
            <a:normAutofit fontScale="77500" lnSpcReduction="20000"/>
          </a:bodyPr>
          <a:lstStyle/>
          <a:p>
            <a:pPr marL="0" indent="0" algn="ctr" rtl="0">
              <a:buNone/>
            </a:pPr>
            <a:r>
              <a:rPr lang="tl" sz="2400" b="0" i="1" u="none" baseline="0">
                <a:hlinkClick r:id="rId3"/>
              </a:rPr>
              <a:t>https://ca.db101.org</a:t>
            </a:r>
            <a:endParaRPr lang="tl" sz="2400" i="1" dirty="0"/>
          </a:p>
        </p:txBody>
      </p:sp>
      <p:pic>
        <p:nvPicPr>
          <p:cNvPr id="6" name="Picture 5" descr="Screenshot of https://ca.db101.org (Disability Benefits 101) homepage">
            <a:extLst>
              <a:ext uri="{FF2B5EF4-FFF2-40B4-BE49-F238E27FC236}">
                <a16:creationId xmlns:a16="http://schemas.microsoft.com/office/drawing/2014/main" id="{EAD80E87-3BC2-1A4B-8D20-F290A18F476E}"/>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13194" t="8966" r="13134"/>
          <a:stretch/>
        </p:blipFill>
        <p:spPr>
          <a:xfrm>
            <a:off x="6485467" y="1825625"/>
            <a:ext cx="4868333" cy="3759783"/>
          </a:xfrm>
          <a:prstGeom prst="rect">
            <a:avLst/>
          </a:prstGeom>
          <a:ln>
            <a:solidFill>
              <a:srgbClr val="EFD54E"/>
            </a:solidFill>
          </a:ln>
        </p:spPr>
      </p:pic>
    </p:spTree>
    <p:extLst>
      <p:ext uri="{BB962C8B-B14F-4D97-AF65-F5344CB8AC3E}">
        <p14:creationId xmlns:p14="http://schemas.microsoft.com/office/powerpoint/2010/main" val="1590640368"/>
      </p:ext>
    </p:extLst>
  </p:cSld>
  <p:clrMapOvr>
    <a:masterClrMapping/>
  </p:clrMapOvr>
  <p:transition spd="slow">
    <p:wip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D62F85-A61A-0F4B-8440-6B1A23A439DB}"/>
              </a:ext>
            </a:extLst>
          </p:cNvPr>
          <p:cNvSpPr>
            <a:spLocks noGrp="1"/>
          </p:cNvSpPr>
          <p:nvPr>
            <p:ph type="title"/>
          </p:nvPr>
        </p:nvSpPr>
        <p:spPr/>
        <p:txBody>
          <a:bodyPr>
            <a:normAutofit/>
          </a:bodyPr>
          <a:lstStyle/>
          <a:p>
            <a:pPr algn="l" rtl="0"/>
            <a:r>
              <a:rPr lang="tl" sz="2800" b="0" i="0" u="none" baseline="0">
                <a:solidFill>
                  <a:srgbClr val="883D38"/>
                </a:solidFill>
              </a:rPr>
              <a:t>TANONG SA WORKSHEET 4</a:t>
            </a:r>
          </a:p>
        </p:txBody>
      </p:sp>
      <p:sp>
        <p:nvSpPr>
          <p:cNvPr id="5" name="Slide Number Placeholder 4">
            <a:extLst>
              <a:ext uri="{FF2B5EF4-FFF2-40B4-BE49-F238E27FC236}">
                <a16:creationId xmlns:a16="http://schemas.microsoft.com/office/drawing/2014/main" id="{78A44AC0-64FD-CE47-9D23-63CCE865CFD0}"/>
              </a:ext>
            </a:extLst>
          </p:cNvPr>
          <p:cNvSpPr>
            <a:spLocks noGrp="1"/>
          </p:cNvSpPr>
          <p:nvPr>
            <p:ph type="sldNum" sz="quarter" idx="12"/>
          </p:nvPr>
        </p:nvSpPr>
        <p:spPr/>
        <p:txBody>
          <a:bodyPr/>
          <a:lstStyle/>
          <a:p>
            <a:pPr rtl="0"/>
            <a:fld id="{D1DDEDF4-883C-4159-966D-7CEF8ED53DD3}" type="slidenum">
              <a:rPr/>
              <a:t>33</a:t>
            </a:fld>
            <a:endParaRPr lang="tl"/>
          </a:p>
        </p:txBody>
      </p:sp>
      <p:sp>
        <p:nvSpPr>
          <p:cNvPr id="3" name="Content Placeholder 2">
            <a:extLst>
              <a:ext uri="{FF2B5EF4-FFF2-40B4-BE49-F238E27FC236}">
                <a16:creationId xmlns:a16="http://schemas.microsoft.com/office/drawing/2014/main" id="{D789BD1A-EDDD-004D-95FB-7F3FB11A697B}"/>
              </a:ext>
            </a:extLst>
          </p:cNvPr>
          <p:cNvSpPr>
            <a:spLocks noGrp="1"/>
          </p:cNvSpPr>
          <p:nvPr>
            <p:ph idx="1"/>
          </p:nvPr>
        </p:nvSpPr>
        <p:spPr>
          <a:xfrm>
            <a:off x="838200" y="1825625"/>
            <a:ext cx="5274733" cy="4351338"/>
          </a:xfrm>
        </p:spPr>
        <p:txBody>
          <a:bodyPr>
            <a:normAutofit lnSpcReduction="10000"/>
          </a:bodyPr>
          <a:lstStyle/>
          <a:p>
            <a:pPr marL="0" indent="0" algn="l" rtl="0">
              <a:lnSpc>
                <a:spcPct val="100000"/>
              </a:lnSpc>
              <a:buNone/>
            </a:pPr>
            <a:r>
              <a:rPr lang="tl" sz="4000" b="0" i="0" u="none" baseline="0" dirty="0"/>
              <a:t>Ano ang kailangan mo para magkaroon ng pag-asa at lakas tungkol sa kinabukasan sa trabaho ng miyembro ng iyong pamilya? </a:t>
            </a:r>
          </a:p>
        </p:txBody>
      </p:sp>
      <p:pic>
        <p:nvPicPr>
          <p:cNvPr id="4" name="Picture 3">
            <a:extLst>
              <a:ext uri="{FF2B5EF4-FFF2-40B4-BE49-F238E27FC236}">
                <a16:creationId xmlns:a16="http://schemas.microsoft.com/office/drawing/2014/main" id="{606DAA90-1398-ACAD-FA80-705498BE8C73}"/>
              </a:ext>
            </a:extLst>
          </p:cNvPr>
          <p:cNvPicPr>
            <a:picLocks noChangeAspect="1"/>
          </p:cNvPicPr>
          <p:nvPr/>
        </p:nvPicPr>
        <p:blipFill>
          <a:blip r:embed="rId2"/>
          <a:stretch>
            <a:fillRect/>
          </a:stretch>
        </p:blipFill>
        <p:spPr>
          <a:xfrm>
            <a:off x="6833672" y="249495"/>
            <a:ext cx="4540443" cy="5876669"/>
          </a:xfrm>
          <a:prstGeom prst="rect">
            <a:avLst/>
          </a:prstGeom>
        </p:spPr>
      </p:pic>
    </p:spTree>
    <p:extLst>
      <p:ext uri="{BB962C8B-B14F-4D97-AF65-F5344CB8AC3E}">
        <p14:creationId xmlns:p14="http://schemas.microsoft.com/office/powerpoint/2010/main" val="3512111667"/>
      </p:ext>
    </p:extLst>
  </p:cSld>
  <p:clrMapOvr>
    <a:masterClrMapping/>
  </p:clrMapOvr>
  <p:transition spd="slow">
    <p:wip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834600E-6A2A-0A45-9794-F8BCC736643A}"/>
              </a:ext>
            </a:extLst>
          </p:cNvPr>
          <p:cNvSpPr>
            <a:spLocks noGrp="1"/>
          </p:cNvSpPr>
          <p:nvPr>
            <p:ph type="sldNum" sz="quarter" idx="12"/>
          </p:nvPr>
        </p:nvSpPr>
        <p:spPr/>
        <p:txBody>
          <a:bodyPr/>
          <a:lstStyle/>
          <a:p>
            <a:pPr rtl="0"/>
            <a:fld id="{D1DDEDF4-883C-4159-966D-7CEF8ED53DD3}" type="slidenum">
              <a:rPr/>
              <a:pPr/>
              <a:t>34</a:t>
            </a:fld>
            <a:endParaRPr lang="tl" dirty="0"/>
          </a:p>
        </p:txBody>
      </p:sp>
      <p:sp>
        <p:nvSpPr>
          <p:cNvPr id="4" name="Title 3"/>
          <p:cNvSpPr>
            <a:spLocks noGrp="1"/>
          </p:cNvSpPr>
          <p:nvPr>
            <p:ph type="title"/>
          </p:nvPr>
        </p:nvSpPr>
        <p:spPr/>
        <p:txBody>
          <a:bodyPr/>
          <a:lstStyle/>
          <a:p>
            <a:pPr algn="l" rtl="0"/>
            <a:r>
              <a:rPr lang="tl" b="0" i="0" u="none" baseline="0"/>
              <a:t>Mga Hakbang ng Pagkilos: Pagsisimula</a:t>
            </a:r>
          </a:p>
        </p:txBody>
      </p:sp>
    </p:spTree>
    <p:extLst>
      <p:ext uri="{BB962C8B-B14F-4D97-AF65-F5344CB8AC3E}">
        <p14:creationId xmlns:p14="http://schemas.microsoft.com/office/powerpoint/2010/main" val="2291047877"/>
      </p:ext>
    </p:extLst>
  </p:cSld>
  <p:clrMapOvr>
    <a:masterClrMapping/>
  </p:clrMapOvr>
  <p:transition spd="slow">
    <p:wip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646B326B-8585-2344-AA7D-780E5955E3F2}"/>
              </a:ext>
            </a:extLst>
          </p:cNvPr>
          <p:cNvSpPr>
            <a:spLocks noGrp="1"/>
          </p:cNvSpPr>
          <p:nvPr>
            <p:ph type="sldNum" sz="quarter" idx="12"/>
          </p:nvPr>
        </p:nvSpPr>
        <p:spPr/>
        <p:txBody>
          <a:bodyPr/>
          <a:lstStyle/>
          <a:p>
            <a:pPr rtl="0"/>
            <a:fld id="{D1DDEDF4-883C-4159-966D-7CEF8ED53DD3}" type="slidenum">
              <a:rPr/>
              <a:t>35</a:t>
            </a:fld>
            <a:endParaRPr lang="tl"/>
          </a:p>
        </p:txBody>
      </p:sp>
      <p:sp>
        <p:nvSpPr>
          <p:cNvPr id="2" name="Title 1">
            <a:extLst>
              <a:ext uri="{FF2B5EF4-FFF2-40B4-BE49-F238E27FC236}">
                <a16:creationId xmlns:a16="http://schemas.microsoft.com/office/drawing/2014/main" id="{B7D62F85-A61A-0F4B-8440-6B1A23A439DB}"/>
              </a:ext>
            </a:extLst>
          </p:cNvPr>
          <p:cNvSpPr>
            <a:spLocks noGrp="1"/>
          </p:cNvSpPr>
          <p:nvPr>
            <p:ph type="title"/>
          </p:nvPr>
        </p:nvSpPr>
        <p:spPr/>
        <p:txBody>
          <a:bodyPr>
            <a:normAutofit/>
          </a:bodyPr>
          <a:lstStyle/>
          <a:p>
            <a:pPr algn="l" rtl="0"/>
            <a:r>
              <a:rPr lang="tl" sz="2800" b="0" i="0" u="none" baseline="0">
                <a:solidFill>
                  <a:srgbClr val="883D38"/>
                </a:solidFill>
              </a:rPr>
              <a:t>TANONG SA WORKSHEET 5</a:t>
            </a:r>
          </a:p>
        </p:txBody>
      </p:sp>
      <p:sp>
        <p:nvSpPr>
          <p:cNvPr id="3" name="Content Placeholder 2">
            <a:extLst>
              <a:ext uri="{FF2B5EF4-FFF2-40B4-BE49-F238E27FC236}">
                <a16:creationId xmlns:a16="http://schemas.microsoft.com/office/drawing/2014/main" id="{D789BD1A-EDDD-004D-95FB-7F3FB11A697B}"/>
              </a:ext>
            </a:extLst>
          </p:cNvPr>
          <p:cNvSpPr>
            <a:spLocks noGrp="1"/>
          </p:cNvSpPr>
          <p:nvPr>
            <p:ph idx="1"/>
          </p:nvPr>
        </p:nvSpPr>
        <p:spPr>
          <a:xfrm>
            <a:off x="838200" y="1825625"/>
            <a:ext cx="5325533" cy="4351338"/>
          </a:xfrm>
        </p:spPr>
        <p:txBody>
          <a:bodyPr>
            <a:normAutofit fontScale="92500" lnSpcReduction="10000"/>
          </a:bodyPr>
          <a:lstStyle/>
          <a:p>
            <a:pPr marL="0" indent="0" algn="l" rtl="0">
              <a:lnSpc>
                <a:spcPct val="110000"/>
              </a:lnSpc>
              <a:buNone/>
            </a:pPr>
            <a:r>
              <a:rPr lang="tl" sz="3600" b="0" i="0" u="none" baseline="0"/>
              <a:t>Batay sa impormasyon sa workshop na ito, ano ang 3 hakbang ng pagkilos na gagawin mo para makatulong na pagsimulain ang miyembro ng iyong pamilya sa daan tungo sa tagumpay sa trabaho?</a:t>
            </a:r>
          </a:p>
        </p:txBody>
      </p:sp>
      <p:pic>
        <p:nvPicPr>
          <p:cNvPr id="4" name="Picture 3">
            <a:extLst>
              <a:ext uri="{FF2B5EF4-FFF2-40B4-BE49-F238E27FC236}">
                <a16:creationId xmlns:a16="http://schemas.microsoft.com/office/drawing/2014/main" id="{690BB74E-EE61-1E77-CAD9-F667AB57E8FA}"/>
              </a:ext>
            </a:extLst>
          </p:cNvPr>
          <p:cNvPicPr>
            <a:picLocks noChangeAspect="1"/>
          </p:cNvPicPr>
          <p:nvPr/>
        </p:nvPicPr>
        <p:blipFill>
          <a:blip r:embed="rId2"/>
          <a:stretch>
            <a:fillRect/>
          </a:stretch>
        </p:blipFill>
        <p:spPr>
          <a:xfrm>
            <a:off x="6813358" y="250297"/>
            <a:ext cx="4540443" cy="5876669"/>
          </a:xfrm>
          <a:prstGeom prst="rect">
            <a:avLst/>
          </a:prstGeom>
        </p:spPr>
      </p:pic>
    </p:spTree>
    <p:extLst>
      <p:ext uri="{BB962C8B-B14F-4D97-AF65-F5344CB8AC3E}">
        <p14:creationId xmlns:p14="http://schemas.microsoft.com/office/powerpoint/2010/main" val="264483248"/>
      </p:ext>
    </p:extLst>
  </p:cSld>
  <p:clrMapOvr>
    <a:masterClrMapping/>
  </p:clrMapOvr>
  <p:transition spd="slow">
    <p:wip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EBFF6444-5961-1247-8E1F-C79A6EF9B3F7}"/>
              </a:ext>
            </a:extLst>
          </p:cNvPr>
          <p:cNvSpPr>
            <a:spLocks noGrp="1"/>
          </p:cNvSpPr>
          <p:nvPr>
            <p:ph type="sldNum" sz="quarter" idx="12"/>
          </p:nvPr>
        </p:nvSpPr>
        <p:spPr/>
        <p:txBody>
          <a:bodyPr/>
          <a:lstStyle/>
          <a:p>
            <a:pPr rtl="0"/>
            <a:fld id="{D1DDEDF4-883C-4159-966D-7CEF8ED53DD3}" type="slidenum">
              <a:rPr/>
              <a:t>36</a:t>
            </a:fld>
            <a:endParaRPr lang="tl"/>
          </a:p>
        </p:txBody>
      </p:sp>
      <p:sp>
        <p:nvSpPr>
          <p:cNvPr id="2" name="Title 1"/>
          <p:cNvSpPr>
            <a:spLocks noGrp="1"/>
          </p:cNvSpPr>
          <p:nvPr>
            <p:ph type="title"/>
          </p:nvPr>
        </p:nvSpPr>
        <p:spPr/>
        <p:txBody>
          <a:bodyPr/>
          <a:lstStyle/>
          <a:p>
            <a:pPr algn="ctr" rtl="0"/>
            <a:r>
              <a:rPr lang="tl" b="0" i="0" u="none" baseline="0"/>
              <a:t>Mga Natutunan</a:t>
            </a:r>
          </a:p>
        </p:txBody>
      </p:sp>
      <p:sp>
        <p:nvSpPr>
          <p:cNvPr id="3" name="Content Placeholder 2"/>
          <p:cNvSpPr>
            <a:spLocks noGrp="1"/>
          </p:cNvSpPr>
          <p:nvPr>
            <p:ph idx="1"/>
          </p:nvPr>
        </p:nvSpPr>
        <p:spPr/>
        <p:txBody>
          <a:bodyPr>
            <a:normAutofit/>
          </a:bodyPr>
          <a:lstStyle/>
          <a:p>
            <a:pPr marL="514350" indent="-514350" algn="l" rtl="0">
              <a:lnSpc>
                <a:spcPct val="100000"/>
              </a:lnSpc>
              <a:buAutoNum type="arabicPeriod"/>
            </a:pPr>
            <a:r>
              <a:rPr lang="tl" sz="3600" b="0" i="0" u="none" baseline="0"/>
              <a:t>Magkaroon ng malalaking inaasahan at magtakda ng bisyon para sa trabaho</a:t>
            </a:r>
          </a:p>
          <a:p>
            <a:pPr marL="514350" indent="-514350" algn="l" rtl="0">
              <a:lnSpc>
                <a:spcPct val="100000"/>
              </a:lnSpc>
              <a:buAutoNum type="arabicPeriod"/>
            </a:pPr>
            <a:r>
              <a:rPr lang="tl" sz="3600" b="0" i="0" u="none" baseline="0"/>
              <a:t>Ipagdiwang at linangin ang mga lakas at interes</a:t>
            </a:r>
          </a:p>
          <a:p>
            <a:pPr marL="514350" indent="-514350" algn="l" rtl="0">
              <a:lnSpc>
                <a:spcPct val="100000"/>
              </a:lnSpc>
              <a:buAutoNum type="arabicPeriod"/>
            </a:pPr>
            <a:r>
              <a:rPr lang="tl" sz="3600" b="0" i="0" u="none" baseline="0"/>
              <a:t>Kilalanin ang mga hamon at tugunan ang mga ito</a:t>
            </a:r>
          </a:p>
          <a:p>
            <a:pPr marL="514350" indent="-514350" algn="l" rtl="0">
              <a:lnSpc>
                <a:spcPct val="100000"/>
              </a:lnSpc>
              <a:buAutoNum type="arabicPeriod"/>
            </a:pPr>
            <a:r>
              <a:rPr lang="tl" sz="3600" b="0" i="0" u="none" baseline="0"/>
              <a:t>Bilang miyembro ng pamilya, hanapin ang impormasyon at suportang kailangan mo</a:t>
            </a:r>
          </a:p>
        </p:txBody>
      </p:sp>
    </p:spTree>
    <p:extLst>
      <p:ext uri="{BB962C8B-B14F-4D97-AF65-F5344CB8AC3E}">
        <p14:creationId xmlns:p14="http://schemas.microsoft.com/office/powerpoint/2010/main" val="779906989"/>
      </p:ext>
    </p:extLst>
  </p:cSld>
  <p:clrMapOvr>
    <a:masterClrMapping/>
  </p:clrMapOvr>
  <p:transition spd="slow">
    <p:wip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31C486-B3CA-9644-ABD9-846ADFB3AC53}"/>
              </a:ext>
            </a:extLst>
          </p:cNvPr>
          <p:cNvSpPr>
            <a:spLocks noGrp="1"/>
          </p:cNvSpPr>
          <p:nvPr>
            <p:ph type="sldNum" sz="quarter" idx="12"/>
          </p:nvPr>
        </p:nvSpPr>
        <p:spPr/>
        <p:txBody>
          <a:bodyPr/>
          <a:lstStyle/>
          <a:p>
            <a:pPr rtl="0"/>
            <a:fld id="{D1DDEDF4-883C-4159-966D-7CEF8ED53DD3}" type="slidenum">
              <a:rPr/>
              <a:t>37</a:t>
            </a:fld>
            <a:endParaRPr lang="tl"/>
          </a:p>
        </p:txBody>
      </p:sp>
      <p:sp>
        <p:nvSpPr>
          <p:cNvPr id="2" name="Title 1"/>
          <p:cNvSpPr>
            <a:spLocks noGrp="1"/>
          </p:cNvSpPr>
          <p:nvPr>
            <p:ph type="title"/>
          </p:nvPr>
        </p:nvSpPr>
        <p:spPr/>
        <p:txBody>
          <a:bodyPr/>
          <a:lstStyle/>
          <a:p>
            <a:pPr algn="ctr" rtl="0"/>
            <a:r>
              <a:rPr lang="tl" b="0" i="0" u="none" baseline="0"/>
              <a:t>Mga Katanungan</a:t>
            </a:r>
          </a:p>
        </p:txBody>
      </p:sp>
      <p:pic>
        <p:nvPicPr>
          <p:cNvPr id="7" name="Content Placeholder 6" descr="A drawing of questions marks in circles ">
            <a:extLst>
              <a:ext uri="{FF2B5EF4-FFF2-40B4-BE49-F238E27FC236}">
                <a16:creationId xmlns:a16="http://schemas.microsoft.com/office/drawing/2014/main" id="{60A6B738-4728-CE49-A41F-E998F6D4F1C4}"/>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4469" t="8905" r="14469" b="7647"/>
          <a:stretch/>
        </p:blipFill>
        <p:spPr>
          <a:xfrm>
            <a:off x="2925418" y="1347673"/>
            <a:ext cx="6341164" cy="4964227"/>
          </a:xfrm>
        </p:spPr>
      </p:pic>
    </p:spTree>
    <p:extLst>
      <p:ext uri="{BB962C8B-B14F-4D97-AF65-F5344CB8AC3E}">
        <p14:creationId xmlns:p14="http://schemas.microsoft.com/office/powerpoint/2010/main" val="1128964777"/>
      </p:ext>
    </p:extLst>
  </p:cSld>
  <p:clrMapOvr>
    <a:masterClrMapping/>
  </p:clrMapOvr>
  <p:transition spd="slow">
    <p:wip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64D26054-7065-E448-A472-EE6904C9B619}"/>
              </a:ext>
            </a:extLst>
          </p:cNvPr>
          <p:cNvSpPr>
            <a:spLocks noGrp="1"/>
          </p:cNvSpPr>
          <p:nvPr>
            <p:ph type="sldNum" sz="quarter" idx="12"/>
          </p:nvPr>
        </p:nvSpPr>
        <p:spPr/>
        <p:txBody>
          <a:bodyPr/>
          <a:lstStyle/>
          <a:p>
            <a:pPr rtl="0"/>
            <a:fld id="{D1DDEDF4-883C-4159-966D-7CEF8ED53DD3}" type="slidenum">
              <a:rPr/>
              <a:t>38</a:t>
            </a:fld>
            <a:endParaRPr lang="tl"/>
          </a:p>
        </p:txBody>
      </p:sp>
      <p:sp>
        <p:nvSpPr>
          <p:cNvPr id="2" name="Title 1"/>
          <p:cNvSpPr>
            <a:spLocks noGrp="1"/>
          </p:cNvSpPr>
          <p:nvPr>
            <p:ph type="title"/>
          </p:nvPr>
        </p:nvSpPr>
        <p:spPr/>
        <p:txBody>
          <a:bodyPr/>
          <a:lstStyle/>
          <a:p>
            <a:pPr algn="ctr" rtl="0"/>
            <a:r>
              <a:rPr lang="tl" b="0" i="0" u="none" baseline="0"/>
              <a:t>Impormasyon sa Pakikipag-ugnayan</a:t>
            </a:r>
          </a:p>
        </p:txBody>
      </p:sp>
      <p:sp>
        <p:nvSpPr>
          <p:cNvPr id="5" name="Content Placeholder 4">
            <a:extLst>
              <a:ext uri="{FF2B5EF4-FFF2-40B4-BE49-F238E27FC236}">
                <a16:creationId xmlns:a16="http://schemas.microsoft.com/office/drawing/2014/main" id="{76C60742-BDCC-9845-BF21-F44CE2D80433}"/>
              </a:ext>
            </a:extLst>
          </p:cNvPr>
          <p:cNvSpPr>
            <a:spLocks noGrp="1"/>
          </p:cNvSpPr>
          <p:nvPr>
            <p:ph idx="1"/>
          </p:nvPr>
        </p:nvSpPr>
        <p:spPr/>
        <p:txBody>
          <a:bodyPr/>
          <a:lstStyle/>
          <a:p>
            <a:pPr marL="0" indent="0" algn="ctr">
              <a:buNone/>
            </a:pPr>
            <a:endParaRPr lang="en-US" dirty="0" smtClean="0"/>
          </a:p>
          <a:p>
            <a:pPr marL="0" indent="0" algn="ctr">
              <a:buNone/>
            </a:pPr>
            <a:endParaRPr lang="en-US" dirty="0"/>
          </a:p>
          <a:p>
            <a:pPr marL="0" indent="0" algn="ctr">
              <a:buNone/>
            </a:pPr>
            <a:r>
              <a:rPr lang="en-US" dirty="0" smtClean="0"/>
              <a:t>Omar Gomez </a:t>
            </a:r>
          </a:p>
          <a:p>
            <a:pPr marL="0" indent="0" algn="ctr">
              <a:buNone/>
            </a:pPr>
            <a:r>
              <a:rPr lang="en-US" dirty="0" smtClean="0"/>
              <a:t>Harbor Regional Center </a:t>
            </a:r>
          </a:p>
          <a:p>
            <a:pPr marL="0" indent="0" algn="ctr">
              <a:buNone/>
            </a:pPr>
            <a:r>
              <a:rPr lang="en-US" dirty="0" smtClean="0">
                <a:hlinkClick r:id="rId2"/>
              </a:rPr>
              <a:t>Omar.Gomez@harborrc.org</a:t>
            </a:r>
            <a:endParaRPr lang="en-US" dirty="0" smtClean="0"/>
          </a:p>
          <a:p>
            <a:pPr marL="0" indent="0" algn="ctr">
              <a:buNone/>
            </a:pPr>
            <a:r>
              <a:rPr lang="en-US" dirty="0" smtClean="0"/>
              <a:t>(310)543-0142</a:t>
            </a:r>
            <a:endParaRPr lang="tl" dirty="0"/>
          </a:p>
        </p:txBody>
      </p:sp>
    </p:spTree>
    <p:extLst>
      <p:ext uri="{BB962C8B-B14F-4D97-AF65-F5344CB8AC3E}">
        <p14:creationId xmlns:p14="http://schemas.microsoft.com/office/powerpoint/2010/main" val="2331654911"/>
      </p:ext>
    </p:extLst>
  </p:cSld>
  <p:clrMapOvr>
    <a:masterClrMapping/>
  </p:clrMapOvr>
  <p:transition spd="slow">
    <p:wip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2C129B9-C53E-7D40-9782-18A621206574}"/>
              </a:ext>
            </a:extLst>
          </p:cNvPr>
          <p:cNvSpPr>
            <a:spLocks noGrp="1"/>
          </p:cNvSpPr>
          <p:nvPr>
            <p:ph type="sldNum" sz="quarter" idx="12"/>
          </p:nvPr>
        </p:nvSpPr>
        <p:spPr/>
        <p:txBody>
          <a:bodyPr/>
          <a:lstStyle/>
          <a:p>
            <a:pPr rtl="0"/>
            <a:fld id="{D1DDEDF4-883C-4159-966D-7CEF8ED53DD3}" type="slidenum">
              <a:rPr/>
              <a:t>4</a:t>
            </a:fld>
            <a:endParaRPr lang="tl"/>
          </a:p>
        </p:txBody>
      </p:sp>
      <p:sp>
        <p:nvSpPr>
          <p:cNvPr id="2" name="Title 1"/>
          <p:cNvSpPr>
            <a:spLocks noGrp="1"/>
          </p:cNvSpPr>
          <p:nvPr>
            <p:ph type="title"/>
          </p:nvPr>
        </p:nvSpPr>
        <p:spPr/>
        <p:txBody>
          <a:bodyPr/>
          <a:lstStyle/>
          <a:p>
            <a:pPr algn="ctr" rtl="0"/>
            <a:r>
              <a:rPr lang="tl" b="0" i="0" u="none" baseline="0"/>
              <a:t>Ngayon, mga Taong may Kapansanan...</a:t>
            </a:r>
          </a:p>
        </p:txBody>
      </p:sp>
      <p:pic>
        <p:nvPicPr>
          <p:cNvPr id="7" name="Picture 6" descr="youth in softball uniform hugging mother" title="youth with mom">
            <a:extLst>
              <a:ext uri="{FF2B5EF4-FFF2-40B4-BE49-F238E27FC236}">
                <a16:creationId xmlns:a16="http://schemas.microsoft.com/office/drawing/2014/main" id="{033DB7F2-F672-E343-9EDD-C3F33C4498D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38200" y="1588560"/>
            <a:ext cx="2870200" cy="1909307"/>
          </a:xfrm>
          <a:prstGeom prst="rect">
            <a:avLst/>
          </a:prstGeom>
        </p:spPr>
      </p:pic>
      <p:pic>
        <p:nvPicPr>
          <p:cNvPr id="15" name="Picture 14" descr="Youth at work carrying crates " title="Youth carrying crates ">
            <a:extLst>
              <a:ext uri="{FF2B5EF4-FFF2-40B4-BE49-F238E27FC236}">
                <a16:creationId xmlns:a16="http://schemas.microsoft.com/office/drawing/2014/main" id="{0FA9FA24-23F4-C245-A5EF-E687E4EEAA4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b="1025"/>
          <a:stretch/>
        </p:blipFill>
        <p:spPr>
          <a:xfrm>
            <a:off x="3802137" y="1588560"/>
            <a:ext cx="1693336" cy="2234647"/>
          </a:xfrm>
          <a:prstGeom prst="rect">
            <a:avLst/>
          </a:prstGeom>
        </p:spPr>
      </p:pic>
      <p:pic>
        <p:nvPicPr>
          <p:cNvPr id="8" name="Picture 7" descr="Youth at work holding a rolled up poster" title="Youth at work">
            <a:extLst>
              <a:ext uri="{FF2B5EF4-FFF2-40B4-BE49-F238E27FC236}">
                <a16:creationId xmlns:a16="http://schemas.microsoft.com/office/drawing/2014/main" id="{2893EC34-50AB-2B40-B579-80E69FCA9418}"/>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6276" b="38306"/>
          <a:stretch/>
        </p:blipFill>
        <p:spPr>
          <a:xfrm>
            <a:off x="5609061" y="1588560"/>
            <a:ext cx="2688271" cy="2234647"/>
          </a:xfrm>
          <a:prstGeom prst="rect">
            <a:avLst/>
          </a:prstGeom>
        </p:spPr>
      </p:pic>
      <p:pic>
        <p:nvPicPr>
          <p:cNvPr id="11" name="Picture 10" descr="Youth separating sheets of parchment paper " title="Youth working ">
            <a:extLst>
              <a:ext uri="{FF2B5EF4-FFF2-40B4-BE49-F238E27FC236}">
                <a16:creationId xmlns:a16="http://schemas.microsoft.com/office/drawing/2014/main" id="{56D5B5D6-A6C2-4948-997D-75164116D8B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9091"/>
          <a:stretch/>
        </p:blipFill>
        <p:spPr>
          <a:xfrm>
            <a:off x="8405894" y="1580451"/>
            <a:ext cx="2963333" cy="4346214"/>
          </a:xfrm>
          <a:prstGeom prst="rect">
            <a:avLst/>
          </a:prstGeom>
        </p:spPr>
      </p:pic>
      <p:pic>
        <p:nvPicPr>
          <p:cNvPr id="9" name="Picture 8" descr="Person riding a handcycle " title="Person with a disability riding ">
            <a:extLst>
              <a:ext uri="{FF2B5EF4-FFF2-40B4-BE49-F238E27FC236}">
                <a16:creationId xmlns:a16="http://schemas.microsoft.com/office/drawing/2014/main" id="{056EE91B-AEAE-D94D-9711-CB3B3F2DCBD6}"/>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t="18806" b="13952"/>
          <a:stretch/>
        </p:blipFill>
        <p:spPr>
          <a:xfrm>
            <a:off x="3802142" y="3904263"/>
            <a:ext cx="4512733" cy="2022402"/>
          </a:xfrm>
          <a:prstGeom prst="rect">
            <a:avLst/>
          </a:prstGeom>
        </p:spPr>
      </p:pic>
      <p:pic>
        <p:nvPicPr>
          <p:cNvPr id="13" name="Picture 12" descr="Dad and son hugging " title="Dad and son ">
            <a:extLst>
              <a:ext uri="{FF2B5EF4-FFF2-40B4-BE49-F238E27FC236}">
                <a16:creationId xmlns:a16="http://schemas.microsoft.com/office/drawing/2014/main" id="{F16C4F46-4715-3347-8FCB-AD7DA38AE3F3}"/>
              </a:ext>
            </a:extLst>
          </p:cNvPr>
          <p:cNvPicPr>
            <a:picLocks noChangeAspect="1"/>
          </p:cNvPicPr>
          <p:nvPr/>
        </p:nvPicPr>
        <p:blipFill rotWithShape="1">
          <a:blip r:embed="rId7" cstate="print">
            <a:extLst>
              <a:ext uri="{28A0092B-C50C-407E-A947-70E740481C1C}">
                <a14:useLocalDpi xmlns:a14="http://schemas.microsoft.com/office/drawing/2010/main" val="0"/>
              </a:ext>
            </a:extLst>
          </a:blip>
          <a:srcRect l="17718"/>
          <a:stretch/>
        </p:blipFill>
        <p:spPr>
          <a:xfrm>
            <a:off x="838200" y="3600160"/>
            <a:ext cx="2870200" cy="2328603"/>
          </a:xfrm>
          <a:prstGeom prst="rect">
            <a:avLst/>
          </a:prstGeom>
        </p:spPr>
      </p:pic>
    </p:spTree>
    <p:extLst>
      <p:ext uri="{BB962C8B-B14F-4D97-AF65-F5344CB8AC3E}">
        <p14:creationId xmlns:p14="http://schemas.microsoft.com/office/powerpoint/2010/main" val="2293723136"/>
      </p:ext>
    </p:extLst>
  </p:cSld>
  <p:clrMapOvr>
    <a:masterClrMapping/>
  </p:clrMapOvr>
  <p:transition spd="slow">
    <p:wip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1CF6820A-53A2-2746-ADCF-2B4D61F0A704}"/>
              </a:ext>
            </a:extLst>
          </p:cNvPr>
          <p:cNvSpPr>
            <a:spLocks noGrp="1"/>
          </p:cNvSpPr>
          <p:nvPr>
            <p:ph type="sldNum" sz="quarter" idx="12"/>
          </p:nvPr>
        </p:nvSpPr>
        <p:spPr/>
        <p:txBody>
          <a:bodyPr/>
          <a:lstStyle/>
          <a:p>
            <a:pPr rtl="0"/>
            <a:fld id="{D1DDEDF4-883C-4159-966D-7CEF8ED53DD3}" type="slidenum">
              <a:rPr/>
              <a:t>5</a:t>
            </a:fld>
            <a:endParaRPr lang="tl"/>
          </a:p>
        </p:txBody>
      </p:sp>
      <p:sp>
        <p:nvSpPr>
          <p:cNvPr id="2" name="Title 1">
            <a:extLst>
              <a:ext uri="{FF2B5EF4-FFF2-40B4-BE49-F238E27FC236}">
                <a16:creationId xmlns:a16="http://schemas.microsoft.com/office/drawing/2014/main" id="{2A888101-8E2F-1E4D-BAE5-CDD01D7F818E}"/>
              </a:ext>
            </a:extLst>
          </p:cNvPr>
          <p:cNvSpPr>
            <a:spLocks noGrp="1"/>
          </p:cNvSpPr>
          <p:nvPr>
            <p:ph type="title"/>
          </p:nvPr>
        </p:nvSpPr>
        <p:spPr/>
        <p:txBody>
          <a:bodyPr/>
          <a:lstStyle/>
          <a:p>
            <a:pPr algn="ctr" rtl="0"/>
            <a:r>
              <a:rPr lang="tl" b="0" i="0" u="none" baseline="0"/>
              <a:t>Gayunpaman, Mayroon Pa Ring Kailangang Gawin...</a:t>
            </a:r>
          </a:p>
        </p:txBody>
      </p:sp>
      <p:sp>
        <p:nvSpPr>
          <p:cNvPr id="6" name="Content Placeholder 2">
            <a:extLst>
              <a:ext uri="{FF2B5EF4-FFF2-40B4-BE49-F238E27FC236}">
                <a16:creationId xmlns:a16="http://schemas.microsoft.com/office/drawing/2014/main" id="{E16A3A8B-D2DD-154E-B056-3CD89B918B3C}"/>
              </a:ext>
            </a:extLst>
          </p:cNvPr>
          <p:cNvSpPr txBox="1">
            <a:spLocks/>
          </p:cNvSpPr>
          <p:nvPr/>
        </p:nvSpPr>
        <p:spPr>
          <a:xfrm>
            <a:off x="838200" y="1825625"/>
            <a:ext cx="10515600" cy="115464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43A5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43A5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43A5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43A5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43A5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lnSpc>
                <a:spcPct val="120000"/>
              </a:lnSpc>
              <a:buFont typeface="Arial" panose="020B0604020202020204" pitchFamily="34" charset="0"/>
              <a:buNone/>
            </a:pPr>
            <a:r>
              <a:rPr lang="tl" sz="2500" b="1" i="0" u="none" baseline="0" dirty="0">
                <a:solidFill>
                  <a:srgbClr val="883D38"/>
                </a:solidFill>
              </a:rPr>
              <a:t>Marami pang dapat gawin bago makaranas ang mga taong may kapansanan ng pagkakapantay-pantay ng oportunidad sa US.</a:t>
            </a:r>
          </a:p>
        </p:txBody>
      </p:sp>
      <p:sp>
        <p:nvSpPr>
          <p:cNvPr id="3" name="Content Placeholder 2">
            <a:extLst>
              <a:ext uri="{FF2B5EF4-FFF2-40B4-BE49-F238E27FC236}">
                <a16:creationId xmlns:a16="http://schemas.microsoft.com/office/drawing/2014/main" id="{3EFDAED3-FA5D-5B48-8614-8FA14612472A}"/>
              </a:ext>
            </a:extLst>
          </p:cNvPr>
          <p:cNvSpPr>
            <a:spLocks noGrp="1"/>
          </p:cNvSpPr>
          <p:nvPr>
            <p:ph sz="half" idx="1"/>
          </p:nvPr>
        </p:nvSpPr>
        <p:spPr>
          <a:xfrm>
            <a:off x="838200" y="3420533"/>
            <a:ext cx="5181600" cy="2756429"/>
          </a:xfrm>
        </p:spPr>
        <p:txBody>
          <a:bodyPr/>
          <a:lstStyle/>
          <a:p>
            <a:pPr marL="0" indent="0" algn="ctr" rtl="0">
              <a:spcBef>
                <a:spcPts val="1600"/>
              </a:spcBef>
              <a:buNone/>
            </a:pPr>
            <a:r>
              <a:rPr lang="tl" b="0" i="0" u="none" baseline="0"/>
              <a:t>Mga bayad sa trabaho </a:t>
            </a:r>
          </a:p>
          <a:p>
            <a:pPr marL="0" indent="0" algn="ctr" rtl="0">
              <a:spcBef>
                <a:spcPts val="1600"/>
              </a:spcBef>
              <a:buNone/>
            </a:pPr>
            <a:r>
              <a:rPr lang="tl" b="0" i="0" u="none" baseline="0"/>
              <a:t>Kahirapan </a:t>
            </a:r>
          </a:p>
          <a:p>
            <a:pPr marL="0" indent="0" algn="ctr" rtl="0">
              <a:spcBef>
                <a:spcPts val="1600"/>
              </a:spcBef>
              <a:buNone/>
            </a:pPr>
            <a:r>
              <a:rPr lang="tl" b="0" i="0" u="none" baseline="0"/>
              <a:t>Mga opsyon sa pabahay </a:t>
            </a:r>
          </a:p>
        </p:txBody>
      </p:sp>
      <p:sp>
        <p:nvSpPr>
          <p:cNvPr id="4" name="Content Placeholder 3">
            <a:extLst>
              <a:ext uri="{FF2B5EF4-FFF2-40B4-BE49-F238E27FC236}">
                <a16:creationId xmlns:a16="http://schemas.microsoft.com/office/drawing/2014/main" id="{69B90A76-31AE-8042-8259-432A597D8A2F}"/>
              </a:ext>
            </a:extLst>
          </p:cNvPr>
          <p:cNvSpPr>
            <a:spLocks noGrp="1"/>
          </p:cNvSpPr>
          <p:nvPr>
            <p:ph sz="half" idx="2"/>
          </p:nvPr>
        </p:nvSpPr>
        <p:spPr>
          <a:xfrm>
            <a:off x="6172200" y="3420533"/>
            <a:ext cx="5181600" cy="2756429"/>
          </a:xfrm>
        </p:spPr>
        <p:txBody>
          <a:bodyPr/>
          <a:lstStyle/>
          <a:p>
            <a:pPr marL="0" indent="0" algn="ctr" rtl="0">
              <a:spcBef>
                <a:spcPts val="1600"/>
              </a:spcBef>
              <a:buNone/>
            </a:pPr>
            <a:r>
              <a:rPr lang="tl" b="0" i="0" u="none" baseline="0"/>
              <a:t>Panlipunan, panlibangan, mga ugnayan </a:t>
            </a:r>
          </a:p>
          <a:p>
            <a:pPr marL="0" indent="0" algn="ctr" rtl="0">
              <a:spcBef>
                <a:spcPts val="1600"/>
              </a:spcBef>
              <a:buNone/>
            </a:pPr>
            <a:r>
              <a:rPr lang="tl" b="0" i="0" u="none" baseline="0"/>
              <a:t>Iginagalang na boses </a:t>
            </a:r>
          </a:p>
          <a:p>
            <a:pPr marL="0" indent="0" algn="ctr" rtl="0">
              <a:spcBef>
                <a:spcPts val="1600"/>
              </a:spcBef>
              <a:buNone/>
            </a:pPr>
            <a:r>
              <a:rPr lang="tl" b="0" i="0" u="none" baseline="0"/>
              <a:t>Pagpasyahan ang sariling kinabukasan </a:t>
            </a:r>
          </a:p>
        </p:txBody>
      </p:sp>
    </p:spTree>
    <p:extLst>
      <p:ext uri="{BB962C8B-B14F-4D97-AF65-F5344CB8AC3E}">
        <p14:creationId xmlns:p14="http://schemas.microsoft.com/office/powerpoint/2010/main" val="912365841"/>
      </p:ext>
    </p:extLst>
  </p:cSld>
  <p:clrMapOvr>
    <a:masterClrMapping/>
  </p:clrMapOvr>
  <p:transition spd="slow">
    <p:wip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87BCB79-C3EB-1242-8D66-4D4330A738E2}"/>
              </a:ext>
            </a:extLst>
          </p:cNvPr>
          <p:cNvSpPr>
            <a:spLocks noGrp="1"/>
          </p:cNvSpPr>
          <p:nvPr>
            <p:ph type="sldNum" sz="quarter" idx="12"/>
          </p:nvPr>
        </p:nvSpPr>
        <p:spPr/>
        <p:txBody>
          <a:bodyPr/>
          <a:lstStyle/>
          <a:p>
            <a:pPr rtl="0"/>
            <a:fld id="{D1DDEDF4-883C-4159-966D-7CEF8ED53DD3}" type="slidenum">
              <a:rPr/>
              <a:pPr/>
              <a:t>6</a:t>
            </a:fld>
            <a:endParaRPr lang="tl" dirty="0"/>
          </a:p>
        </p:txBody>
      </p:sp>
      <p:sp>
        <p:nvSpPr>
          <p:cNvPr id="4" name="Title 3"/>
          <p:cNvSpPr>
            <a:spLocks noGrp="1"/>
          </p:cNvSpPr>
          <p:nvPr>
            <p:ph type="title"/>
          </p:nvPr>
        </p:nvSpPr>
        <p:spPr/>
        <p:txBody>
          <a:bodyPr>
            <a:normAutofit/>
          </a:bodyPr>
          <a:lstStyle/>
          <a:p>
            <a:pPr algn="l" rtl="0"/>
            <a:r>
              <a:rPr lang="tl" sz="5400" b="0" i="0" u="none" baseline="0"/>
              <a:t>Trabaho: </a:t>
            </a:r>
            <a:r>
              <a:rPr lang="tl" sz="5400"/>
              <a:t/>
            </a:r>
            <a:br>
              <a:rPr lang="tl" sz="5400"/>
            </a:br>
            <a:r>
              <a:rPr lang="tl" sz="5400" b="0" i="0" u="none" baseline="0"/>
              <a:t>Napakaraming Posible</a:t>
            </a:r>
          </a:p>
        </p:txBody>
      </p:sp>
    </p:spTree>
    <p:extLst>
      <p:ext uri="{BB962C8B-B14F-4D97-AF65-F5344CB8AC3E}">
        <p14:creationId xmlns:p14="http://schemas.microsoft.com/office/powerpoint/2010/main" val="2091678982"/>
      </p:ext>
    </p:extLst>
  </p:cSld>
  <p:clrMapOvr>
    <a:masterClrMapping/>
  </p:clrMapOvr>
  <p:transition spd="slow">
    <p:wip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448D8826-792A-A348-A534-2351FD5D6910}"/>
              </a:ext>
            </a:extLst>
          </p:cNvPr>
          <p:cNvSpPr>
            <a:spLocks noGrp="1"/>
          </p:cNvSpPr>
          <p:nvPr>
            <p:ph type="sldNum" sz="quarter" idx="12"/>
          </p:nvPr>
        </p:nvSpPr>
        <p:spPr/>
        <p:txBody>
          <a:bodyPr/>
          <a:lstStyle/>
          <a:p>
            <a:pPr rtl="0"/>
            <a:fld id="{D1DDEDF4-883C-4159-966D-7CEF8ED53DD3}" type="slidenum">
              <a:rPr/>
              <a:t>7</a:t>
            </a:fld>
            <a:endParaRPr lang="tl"/>
          </a:p>
        </p:txBody>
      </p:sp>
      <p:sp>
        <p:nvSpPr>
          <p:cNvPr id="2" name="Title 1">
            <a:extLst>
              <a:ext uri="{FF2B5EF4-FFF2-40B4-BE49-F238E27FC236}">
                <a16:creationId xmlns:a16="http://schemas.microsoft.com/office/drawing/2014/main" id="{7F42326F-ADB4-F54A-946B-41C575B62FE0}"/>
              </a:ext>
            </a:extLst>
          </p:cNvPr>
          <p:cNvSpPr>
            <a:spLocks noGrp="1"/>
          </p:cNvSpPr>
          <p:nvPr>
            <p:ph type="title"/>
          </p:nvPr>
        </p:nvSpPr>
        <p:spPr/>
        <p:txBody>
          <a:bodyPr/>
          <a:lstStyle/>
          <a:p>
            <a:pPr algn="ctr" rtl="0"/>
            <a:r>
              <a:rPr lang="tl" b="0" i="0" u="none" baseline="0"/>
              <a:t>Trabaho: Mga Pangunahing Konsepto</a:t>
            </a:r>
          </a:p>
        </p:txBody>
      </p:sp>
      <p:graphicFrame>
        <p:nvGraphicFramePr>
          <p:cNvPr id="5" name="Content Placeholder 4" descr="1. Makakapagtrabaho ang lahat! &#10;2. Magkakaiba ang trabaho para sa lahat&#10;3. Ang trabaho ay dapat nakaugat sa kung ano ang gustong gawin ng miyembro ng iyong pamilya" title="Employment Core Concepts ">
            <a:extLst>
              <a:ext uri="{FF2B5EF4-FFF2-40B4-BE49-F238E27FC236}">
                <a16:creationId xmlns:a16="http://schemas.microsoft.com/office/drawing/2014/main" id="{58DBF7E1-D227-B643-805A-69515B7149D0}"/>
              </a:ext>
            </a:extLst>
          </p:cNvPr>
          <p:cNvGraphicFramePr>
            <a:graphicFrameLocks noGrp="1"/>
          </p:cNvGraphicFramePr>
          <p:nvPr>
            <p:ph idx="1"/>
            <p:extLst>
              <p:ext uri="{D42A27DB-BD31-4B8C-83A1-F6EECF244321}">
                <p14:modId xmlns:p14="http://schemas.microsoft.com/office/powerpoint/2010/main" val="1579694813"/>
              </p:ext>
            </p:extLst>
          </p:nvPr>
        </p:nvGraphicFramePr>
        <p:xfrm>
          <a:off x="838200" y="1825624"/>
          <a:ext cx="10515600" cy="44862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Oval 7" descr="Circle shape with &quot;1&quot; inside">
            <a:extLst>
              <a:ext uri="{FF2B5EF4-FFF2-40B4-BE49-F238E27FC236}">
                <a16:creationId xmlns:a16="http://schemas.microsoft.com/office/drawing/2014/main" id="{2F381B86-67B5-C44E-9917-0D2551336467}"/>
              </a:ext>
            </a:extLst>
          </p:cNvPr>
          <p:cNvSpPr/>
          <p:nvPr/>
        </p:nvSpPr>
        <p:spPr>
          <a:xfrm>
            <a:off x="3049905" y="1568768"/>
            <a:ext cx="666750" cy="666750"/>
          </a:xfrm>
          <a:prstGeom prst="ellipse">
            <a:avLst/>
          </a:prstGeom>
          <a:solidFill>
            <a:schemeClr val="bg1"/>
          </a:solidFill>
          <a:ln w="25400">
            <a:solidFill>
              <a:srgbClr val="C7DCC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l"/>
          </a:p>
        </p:txBody>
      </p:sp>
      <p:sp>
        <p:nvSpPr>
          <p:cNvPr id="9" name="TextBox 8">
            <a:extLst>
              <a:ext uri="{FF2B5EF4-FFF2-40B4-BE49-F238E27FC236}">
                <a16:creationId xmlns:a16="http://schemas.microsoft.com/office/drawing/2014/main" id="{D418449C-291D-3741-8992-62DD9C19AE0F}"/>
              </a:ext>
            </a:extLst>
          </p:cNvPr>
          <p:cNvSpPr txBox="1"/>
          <p:nvPr/>
        </p:nvSpPr>
        <p:spPr>
          <a:xfrm>
            <a:off x="2964180" y="1671310"/>
            <a:ext cx="838200" cy="461665"/>
          </a:xfrm>
          <a:prstGeom prst="rect">
            <a:avLst/>
          </a:prstGeom>
          <a:noFill/>
        </p:spPr>
        <p:txBody>
          <a:bodyPr wrap="square" rtlCol="0">
            <a:spAutoFit/>
          </a:bodyPr>
          <a:lstStyle/>
          <a:p>
            <a:pPr algn="ctr" rtl="0"/>
            <a:r>
              <a:rPr lang="tl" sz="2400" b="1" i="0" u="none" baseline="0">
                <a:solidFill>
                  <a:srgbClr val="243A50"/>
                </a:solidFill>
                <a:latin typeface="Arial" panose="020B0604020202020204" pitchFamily="34" charset="0"/>
                <a:ea typeface="Arial" panose="020B0604020202020204" pitchFamily="34" charset="0"/>
                <a:cs typeface="Arial" panose="020B0604020202020204" pitchFamily="34" charset="0"/>
              </a:rPr>
              <a:t>1</a:t>
            </a:r>
          </a:p>
        </p:txBody>
      </p:sp>
      <p:sp>
        <p:nvSpPr>
          <p:cNvPr id="10" name="Oval 9" descr="Circle shape with &quot;2&quot; inside">
            <a:extLst>
              <a:ext uri="{FF2B5EF4-FFF2-40B4-BE49-F238E27FC236}">
                <a16:creationId xmlns:a16="http://schemas.microsoft.com/office/drawing/2014/main" id="{843B3136-2E9C-B440-A6AE-A615B0C5E4C3}"/>
              </a:ext>
            </a:extLst>
          </p:cNvPr>
          <p:cNvSpPr/>
          <p:nvPr/>
        </p:nvSpPr>
        <p:spPr>
          <a:xfrm>
            <a:off x="8465185" y="1572896"/>
            <a:ext cx="666750" cy="666750"/>
          </a:xfrm>
          <a:prstGeom prst="ellipse">
            <a:avLst/>
          </a:prstGeom>
          <a:solidFill>
            <a:schemeClr val="bg1"/>
          </a:solidFill>
          <a:ln w="25400">
            <a:solidFill>
              <a:srgbClr val="EFD54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l"/>
          </a:p>
        </p:txBody>
      </p:sp>
      <p:sp>
        <p:nvSpPr>
          <p:cNvPr id="11" name="TextBox 10">
            <a:extLst>
              <a:ext uri="{FF2B5EF4-FFF2-40B4-BE49-F238E27FC236}">
                <a16:creationId xmlns:a16="http://schemas.microsoft.com/office/drawing/2014/main" id="{35EA1388-E30C-844D-85A4-0354D4DE38F7}"/>
              </a:ext>
            </a:extLst>
          </p:cNvPr>
          <p:cNvSpPr txBox="1"/>
          <p:nvPr/>
        </p:nvSpPr>
        <p:spPr>
          <a:xfrm>
            <a:off x="8379460" y="1675438"/>
            <a:ext cx="838200" cy="461665"/>
          </a:xfrm>
          <a:prstGeom prst="rect">
            <a:avLst/>
          </a:prstGeom>
          <a:noFill/>
        </p:spPr>
        <p:txBody>
          <a:bodyPr wrap="square" rtlCol="0">
            <a:spAutoFit/>
          </a:bodyPr>
          <a:lstStyle/>
          <a:p>
            <a:pPr algn="ctr" rtl="0"/>
            <a:r>
              <a:rPr lang="tl" sz="2400" b="1" i="0" u="none" baseline="0">
                <a:solidFill>
                  <a:srgbClr val="243A50"/>
                </a:solidFill>
                <a:latin typeface="Arial" panose="020B0604020202020204" pitchFamily="34" charset="0"/>
                <a:ea typeface="Arial" panose="020B0604020202020204" pitchFamily="34" charset="0"/>
                <a:cs typeface="Arial" panose="020B0604020202020204" pitchFamily="34" charset="0"/>
              </a:rPr>
              <a:t>2</a:t>
            </a:r>
          </a:p>
        </p:txBody>
      </p:sp>
      <p:sp>
        <p:nvSpPr>
          <p:cNvPr id="6" name="Oval 5" descr="Circle shape with &quot;3&quot; inside">
            <a:extLst>
              <a:ext uri="{FF2B5EF4-FFF2-40B4-BE49-F238E27FC236}">
                <a16:creationId xmlns:a16="http://schemas.microsoft.com/office/drawing/2014/main" id="{ECD93A83-40AF-9D47-B46B-875D6AB9CC77}"/>
              </a:ext>
            </a:extLst>
          </p:cNvPr>
          <p:cNvSpPr/>
          <p:nvPr/>
        </p:nvSpPr>
        <p:spPr>
          <a:xfrm>
            <a:off x="5762625" y="3816995"/>
            <a:ext cx="666750" cy="666750"/>
          </a:xfrm>
          <a:prstGeom prst="ellipse">
            <a:avLst/>
          </a:prstGeom>
          <a:solidFill>
            <a:schemeClr val="bg1"/>
          </a:solidFill>
          <a:ln w="25400">
            <a:solidFill>
              <a:srgbClr val="FF9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tl"/>
          </a:p>
        </p:txBody>
      </p:sp>
      <p:sp>
        <p:nvSpPr>
          <p:cNvPr id="7" name="TextBox 6">
            <a:extLst>
              <a:ext uri="{FF2B5EF4-FFF2-40B4-BE49-F238E27FC236}">
                <a16:creationId xmlns:a16="http://schemas.microsoft.com/office/drawing/2014/main" id="{DD924B3C-3222-654E-8A5E-A0BD2AF8C883}"/>
              </a:ext>
            </a:extLst>
          </p:cNvPr>
          <p:cNvSpPr txBox="1"/>
          <p:nvPr/>
        </p:nvSpPr>
        <p:spPr>
          <a:xfrm>
            <a:off x="5676900" y="4022080"/>
            <a:ext cx="838200" cy="461665"/>
          </a:xfrm>
          <a:prstGeom prst="rect">
            <a:avLst/>
          </a:prstGeom>
          <a:noFill/>
        </p:spPr>
        <p:txBody>
          <a:bodyPr wrap="square" rtlCol="0">
            <a:spAutoFit/>
          </a:bodyPr>
          <a:lstStyle/>
          <a:p>
            <a:pPr algn="ctr" rtl="0"/>
            <a:r>
              <a:rPr lang="tl" sz="2400" b="1" i="0" u="none" baseline="0">
                <a:solidFill>
                  <a:srgbClr val="243A50"/>
                </a:solidFill>
                <a:latin typeface="Arial" panose="020B0604020202020204" pitchFamily="34" charset="0"/>
                <a:ea typeface="Arial" panose="020B0604020202020204" pitchFamily="34" charset="0"/>
                <a:cs typeface="Arial" panose="020B0604020202020204" pitchFamily="34" charset="0"/>
              </a:rPr>
              <a:t>3</a:t>
            </a:r>
          </a:p>
        </p:txBody>
      </p:sp>
    </p:spTree>
    <p:extLst>
      <p:ext uri="{BB962C8B-B14F-4D97-AF65-F5344CB8AC3E}">
        <p14:creationId xmlns:p14="http://schemas.microsoft.com/office/powerpoint/2010/main" val="288731219"/>
      </p:ext>
    </p:extLst>
  </p:cSld>
  <p:clrMapOvr>
    <a:masterClrMapping/>
  </p:clrMapOvr>
  <p:transition spd="slow">
    <p:wip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8070625-2CE0-834C-9F1F-5573BDE7FBF4}"/>
              </a:ext>
            </a:extLst>
          </p:cNvPr>
          <p:cNvSpPr>
            <a:spLocks noGrp="1"/>
          </p:cNvSpPr>
          <p:nvPr>
            <p:ph type="sldNum" sz="quarter" idx="12"/>
          </p:nvPr>
        </p:nvSpPr>
        <p:spPr/>
        <p:txBody>
          <a:bodyPr/>
          <a:lstStyle/>
          <a:p>
            <a:pPr rtl="0"/>
            <a:fld id="{D1DDEDF4-883C-4159-966D-7CEF8ED53DD3}" type="slidenum">
              <a:rPr/>
              <a:t>8</a:t>
            </a:fld>
            <a:endParaRPr lang="tl"/>
          </a:p>
        </p:txBody>
      </p:sp>
      <p:sp>
        <p:nvSpPr>
          <p:cNvPr id="2" name="Title 1"/>
          <p:cNvSpPr>
            <a:spLocks noGrp="1"/>
          </p:cNvSpPr>
          <p:nvPr>
            <p:ph type="title"/>
          </p:nvPr>
        </p:nvSpPr>
        <p:spPr/>
        <p:txBody>
          <a:bodyPr/>
          <a:lstStyle/>
          <a:p>
            <a:pPr algn="ctr" rtl="0"/>
            <a:r>
              <a:rPr lang="tl" b="0" i="0" u="none" baseline="0"/>
              <a:t>"Trabaho Muna"</a:t>
            </a:r>
          </a:p>
        </p:txBody>
      </p:sp>
      <p:sp>
        <p:nvSpPr>
          <p:cNvPr id="3" name="Content Placeholder 2"/>
          <p:cNvSpPr>
            <a:spLocks noGrp="1"/>
          </p:cNvSpPr>
          <p:nvPr>
            <p:ph idx="1"/>
          </p:nvPr>
        </p:nvSpPr>
        <p:spPr/>
        <p:txBody>
          <a:bodyPr>
            <a:normAutofit fontScale="77500" lnSpcReduction="20000"/>
          </a:bodyPr>
          <a:lstStyle/>
          <a:p>
            <a:pPr marL="0" indent="0" algn="ctr" rtl="0">
              <a:lnSpc>
                <a:spcPct val="120000"/>
              </a:lnSpc>
              <a:buNone/>
            </a:pPr>
            <a:r>
              <a:rPr lang="tl" sz="2600" b="1" i="0" u="none" baseline="0" dirty="0">
                <a:solidFill>
                  <a:srgbClr val="883D38"/>
                </a:solidFill>
              </a:rPr>
              <a:t>Patakaran ng estado ang mabigyan ng pinakamataas na priyoridad ang mga oportunidad para sa nagkakaisa, kompetitibong trabaho para sa mga indibidwal na may kapansanan sa pag-unlad na nasa tamang edad para magtrabaho, gaano man kalubha ang kanilang mga kapansanan.</a:t>
            </a:r>
          </a:p>
          <a:p>
            <a:pPr marL="0" indent="0" algn="ctr" rtl="0">
              <a:lnSpc>
                <a:spcPct val="120000"/>
              </a:lnSpc>
              <a:buNone/>
            </a:pPr>
            <a:r>
              <a:rPr lang="tl" sz="2100" b="0" i="1" u="none" baseline="0" dirty="0">
                <a:solidFill>
                  <a:srgbClr val="883D38"/>
                </a:solidFill>
              </a:rPr>
              <a:t>Panukalang Batas ng Kapulungan ng California Blg. 1041 (2013)</a:t>
            </a:r>
          </a:p>
          <a:p>
            <a:pPr marL="0" indent="0" algn="l" rtl="0">
              <a:lnSpc>
                <a:spcPct val="120000"/>
              </a:lnSpc>
              <a:buNone/>
            </a:pPr>
            <a:endParaRPr lang="tl" sz="1800" dirty="0"/>
          </a:p>
          <a:p>
            <a:pPr algn="l" rtl="0">
              <a:lnSpc>
                <a:spcPct val="120000"/>
              </a:lnSpc>
            </a:pPr>
            <a:r>
              <a:rPr lang="tl" sz="2400" b="1" i="0" u="none" baseline="0" dirty="0"/>
              <a:t>Indibidwal – </a:t>
            </a:r>
            <a:r>
              <a:rPr lang="tl" sz="2400" b="0" i="0" u="none" baseline="0" dirty="0"/>
              <a:t>Hindi sa isang grupo o lugar</a:t>
            </a:r>
          </a:p>
          <a:p>
            <a:pPr algn="l" rtl="0">
              <a:lnSpc>
                <a:spcPct val="120000"/>
              </a:lnSpc>
            </a:pPr>
            <a:r>
              <a:rPr lang="tl" sz="2400" b="1" i="0" u="none" baseline="0" dirty="0"/>
              <a:t>Nagkakaisa – </a:t>
            </a:r>
            <a:r>
              <a:rPr lang="tl" sz="2400" b="0" i="0" u="none" baseline="0" dirty="0"/>
              <a:t>Kasama ang mga walang kapansanan, na may pagkakataong makisalamuha</a:t>
            </a:r>
          </a:p>
          <a:p>
            <a:pPr algn="l" rtl="0">
              <a:lnSpc>
                <a:spcPct val="120000"/>
              </a:lnSpc>
            </a:pPr>
            <a:r>
              <a:rPr lang="tl" sz="2400" b="1" i="0" u="none" baseline="0" dirty="0"/>
              <a:t>Trabaho – </a:t>
            </a:r>
            <a:r>
              <a:rPr lang="tl" sz="2400" b="0" i="0" u="none" baseline="0" dirty="0"/>
              <a:t>Sa mga karaniwang manggagawa, sinusuwelduhan ng negosyo o may sariling kabuhayan</a:t>
            </a:r>
          </a:p>
          <a:p>
            <a:pPr algn="l" rtl="0">
              <a:lnSpc>
                <a:spcPct val="120000"/>
              </a:lnSpc>
            </a:pPr>
            <a:r>
              <a:rPr lang="tl" sz="2400" b="1" i="0" u="none" baseline="0" dirty="0"/>
              <a:t>Pinakamababang Pasahod na Naaayon sa Batas – </a:t>
            </a:r>
            <a:r>
              <a:rPr lang="tl" sz="2400" b="0" i="0" u="none" baseline="0" dirty="0"/>
              <a:t>Sa o mas mataas sa pinakamababang sahod na naaayon sa batas o sa sahod na naaayon sa pamantayan ng industriya</a:t>
            </a:r>
            <a:endParaRPr lang="tl" sz="2400" b="1" dirty="0"/>
          </a:p>
        </p:txBody>
      </p:sp>
    </p:spTree>
    <p:extLst>
      <p:ext uri="{BB962C8B-B14F-4D97-AF65-F5344CB8AC3E}">
        <p14:creationId xmlns:p14="http://schemas.microsoft.com/office/powerpoint/2010/main" val="3612940543"/>
      </p:ext>
    </p:extLst>
  </p:cSld>
  <p:clrMapOvr>
    <a:masterClrMapping/>
  </p:clrMapOvr>
  <p:transition spd="slow">
    <p:wip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a:extLst>
              <a:ext uri="{FF2B5EF4-FFF2-40B4-BE49-F238E27FC236}">
                <a16:creationId xmlns:a16="http://schemas.microsoft.com/office/drawing/2014/main" id="{7AC5E7D8-263E-E740-97A0-3C2E4AA4882C}"/>
              </a:ext>
            </a:extLst>
          </p:cNvPr>
          <p:cNvSpPr>
            <a:spLocks noGrp="1"/>
          </p:cNvSpPr>
          <p:nvPr>
            <p:ph type="sldNum" sz="quarter" idx="12"/>
          </p:nvPr>
        </p:nvSpPr>
        <p:spPr/>
        <p:txBody>
          <a:bodyPr/>
          <a:lstStyle/>
          <a:p>
            <a:pPr rtl="0"/>
            <a:fld id="{D1DDEDF4-883C-4159-966D-7CEF8ED53DD3}" type="slidenum">
              <a:rPr/>
              <a:t>9</a:t>
            </a:fld>
            <a:endParaRPr lang="tl"/>
          </a:p>
        </p:txBody>
      </p:sp>
      <p:sp>
        <p:nvSpPr>
          <p:cNvPr id="2" name="Title 1">
            <a:extLst>
              <a:ext uri="{FF2B5EF4-FFF2-40B4-BE49-F238E27FC236}">
                <a16:creationId xmlns:a16="http://schemas.microsoft.com/office/drawing/2014/main" id="{2ECA3BAF-7E76-6E42-9F4C-69B0A6125080}"/>
              </a:ext>
            </a:extLst>
          </p:cNvPr>
          <p:cNvSpPr>
            <a:spLocks noGrp="1"/>
          </p:cNvSpPr>
          <p:nvPr>
            <p:ph type="title"/>
          </p:nvPr>
        </p:nvSpPr>
        <p:spPr/>
        <p:txBody>
          <a:bodyPr/>
          <a:lstStyle/>
          <a:p>
            <a:pPr algn="ctr" rtl="0"/>
            <a:r>
              <a:rPr lang="tl" b="0" i="0" u="none" baseline="0"/>
              <a:t>Bakit Dapat Magtrabaho ang Miyembro ng Iyong Pamilya?</a:t>
            </a:r>
          </a:p>
        </p:txBody>
      </p:sp>
      <p:sp>
        <p:nvSpPr>
          <p:cNvPr id="6" name="Content Placeholder 2">
            <a:extLst>
              <a:ext uri="{FF2B5EF4-FFF2-40B4-BE49-F238E27FC236}">
                <a16:creationId xmlns:a16="http://schemas.microsoft.com/office/drawing/2014/main" id="{7B981A57-131B-4E41-AEE7-578730419793}"/>
              </a:ext>
            </a:extLst>
          </p:cNvPr>
          <p:cNvSpPr txBox="1">
            <a:spLocks/>
          </p:cNvSpPr>
          <p:nvPr/>
        </p:nvSpPr>
        <p:spPr>
          <a:xfrm>
            <a:off x="838200" y="1825623"/>
            <a:ext cx="10515600" cy="1849440"/>
          </a:xfrm>
          <a:prstGeom prst="rect">
            <a:avLst/>
          </a:prstGeom>
        </p:spPr>
        <p:txBody>
          <a:bodyPr vert="horz" lIns="91440" tIns="45720" rIns="91440" bIns="45720" rtlCol="0">
            <a:normAutofit fontScale="92500"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43A5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43A5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43A5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43A5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43A5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lnSpc>
                <a:spcPct val="120000"/>
              </a:lnSpc>
              <a:buNone/>
            </a:pPr>
            <a:r>
              <a:rPr lang="tl" sz="2200" b="1" i="0" u="none" baseline="0" dirty="0">
                <a:solidFill>
                  <a:srgbClr val="883D38"/>
                </a:solidFill>
              </a:rPr>
              <a:t>"Agad na naging maliwanag ang paglago sa kanyang personal na pag-unad, kumpiyansa at maturidad pagkatapos niyang magsimulang magtrabaho. Napansin ito ng bawat isa sa kanyang pamilya at nasiyahan na naging isang masayang nasa hustong gulang ang aking anak.”</a:t>
            </a:r>
            <a:r>
              <a:rPr lang="tl" sz="2400" b="1" dirty="0">
                <a:solidFill>
                  <a:srgbClr val="883D38"/>
                </a:solidFill>
              </a:rPr>
              <a:t/>
            </a:r>
            <a:br>
              <a:rPr lang="tl" sz="2400" b="1" dirty="0">
                <a:solidFill>
                  <a:srgbClr val="883D38"/>
                </a:solidFill>
              </a:rPr>
            </a:br>
            <a:r>
              <a:rPr lang="tl" sz="2400" b="0" i="1" u="none" baseline="0" dirty="0">
                <a:solidFill>
                  <a:srgbClr val="883D38"/>
                </a:solidFill>
              </a:rPr>
              <a:t>– Magulang sa Bay Area – </a:t>
            </a:r>
            <a:endParaRPr lang="tl" sz="2400" dirty="0"/>
          </a:p>
        </p:txBody>
      </p:sp>
      <p:sp>
        <p:nvSpPr>
          <p:cNvPr id="3" name="Content Placeholder 2">
            <a:extLst>
              <a:ext uri="{FF2B5EF4-FFF2-40B4-BE49-F238E27FC236}">
                <a16:creationId xmlns:a16="http://schemas.microsoft.com/office/drawing/2014/main" id="{A259C150-CEA6-7B42-918B-B6D198EC78F3}"/>
              </a:ext>
            </a:extLst>
          </p:cNvPr>
          <p:cNvSpPr>
            <a:spLocks noGrp="1"/>
          </p:cNvSpPr>
          <p:nvPr>
            <p:ph sz="half" idx="1"/>
          </p:nvPr>
        </p:nvSpPr>
        <p:spPr>
          <a:xfrm>
            <a:off x="838200" y="3742269"/>
            <a:ext cx="5181600" cy="1812394"/>
          </a:xfrm>
        </p:spPr>
        <p:txBody>
          <a:bodyPr/>
          <a:lstStyle/>
          <a:p>
            <a:pPr marL="0" indent="0" algn="ctr" rtl="0">
              <a:buNone/>
            </a:pPr>
            <a:r>
              <a:rPr lang="tl" sz="2500" b="0" i="0" u="none" baseline="0" dirty="0"/>
              <a:t>Ito ang inaasahan sa mga nasa hustong gulang</a:t>
            </a:r>
          </a:p>
          <a:p>
            <a:pPr marL="0" indent="0" algn="ctr" rtl="0">
              <a:buNone/>
            </a:pPr>
            <a:r>
              <a:rPr lang="tl" sz="2500" b="0" i="0" u="none" baseline="0" dirty="0"/>
              <a:t>Pakikisalamuha</a:t>
            </a:r>
          </a:p>
          <a:p>
            <a:pPr marL="0" indent="0" algn="ctr" rtl="0">
              <a:buNone/>
            </a:pPr>
            <a:r>
              <a:rPr lang="tl" sz="2500" b="0" i="0" u="none" baseline="0" dirty="0"/>
              <a:t>Kahalagahan ng sarili (dignidad)</a:t>
            </a:r>
          </a:p>
          <a:p>
            <a:pPr marL="0" indent="0" algn="ctr" rtl="0">
              <a:buNone/>
            </a:pPr>
            <a:endParaRPr lang="tl" dirty="0"/>
          </a:p>
        </p:txBody>
      </p:sp>
      <p:sp>
        <p:nvSpPr>
          <p:cNvPr id="4" name="Content Placeholder 3">
            <a:extLst>
              <a:ext uri="{FF2B5EF4-FFF2-40B4-BE49-F238E27FC236}">
                <a16:creationId xmlns:a16="http://schemas.microsoft.com/office/drawing/2014/main" id="{441627EA-4D06-3E4F-BBCF-EEBB93AC8946}"/>
              </a:ext>
            </a:extLst>
          </p:cNvPr>
          <p:cNvSpPr>
            <a:spLocks noGrp="1"/>
          </p:cNvSpPr>
          <p:nvPr>
            <p:ph sz="half" idx="2"/>
          </p:nvPr>
        </p:nvSpPr>
        <p:spPr>
          <a:xfrm>
            <a:off x="6172200" y="3742269"/>
            <a:ext cx="5181600" cy="1812394"/>
          </a:xfrm>
        </p:spPr>
        <p:txBody>
          <a:bodyPr>
            <a:normAutofit/>
          </a:bodyPr>
          <a:lstStyle/>
          <a:p>
            <a:pPr marL="0" indent="0" algn="ctr" rtl="0">
              <a:buNone/>
            </a:pPr>
            <a:r>
              <a:rPr lang="tl" sz="2500" b="0" i="0" u="none" baseline="0" dirty="0"/>
              <a:t>Layunin</a:t>
            </a:r>
          </a:p>
          <a:p>
            <a:pPr marL="0" indent="0" algn="ctr" rtl="0">
              <a:buNone/>
            </a:pPr>
            <a:r>
              <a:rPr lang="tl" sz="2500" b="0" i="0" u="none" baseline="0" dirty="0"/>
              <a:t>Pera</a:t>
            </a:r>
          </a:p>
          <a:p>
            <a:pPr marL="0" indent="0" algn="ctr" rtl="0">
              <a:buNone/>
            </a:pPr>
            <a:r>
              <a:rPr lang="tl" sz="2500" b="0" i="0" u="none" baseline="0" dirty="0"/>
              <a:t>Itinataguyod ang kalusugan ng pag-iisip</a:t>
            </a:r>
          </a:p>
        </p:txBody>
      </p:sp>
      <p:sp>
        <p:nvSpPr>
          <p:cNvPr id="7" name="Content Placeholder 2">
            <a:extLst>
              <a:ext uri="{FF2B5EF4-FFF2-40B4-BE49-F238E27FC236}">
                <a16:creationId xmlns:a16="http://schemas.microsoft.com/office/drawing/2014/main" id="{7532E696-D4F1-B249-AD6E-453AB3F3FF25}"/>
              </a:ext>
            </a:extLst>
          </p:cNvPr>
          <p:cNvSpPr txBox="1">
            <a:spLocks/>
          </p:cNvSpPr>
          <p:nvPr/>
        </p:nvSpPr>
        <p:spPr>
          <a:xfrm>
            <a:off x="838200" y="5537199"/>
            <a:ext cx="10515600" cy="639763"/>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rgbClr val="243A50"/>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243A50"/>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243A50"/>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243A50"/>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243A50"/>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rtl="0">
              <a:buNone/>
            </a:pPr>
            <a:r>
              <a:rPr lang="tl" sz="3600" b="1" i="0" u="none" baseline="0">
                <a:solidFill>
                  <a:srgbClr val="017076"/>
                </a:solidFill>
              </a:rPr>
              <a:t>Dahil kaya nila!</a:t>
            </a:r>
          </a:p>
        </p:txBody>
      </p:sp>
    </p:spTree>
    <p:extLst>
      <p:ext uri="{BB962C8B-B14F-4D97-AF65-F5344CB8AC3E}">
        <p14:creationId xmlns:p14="http://schemas.microsoft.com/office/powerpoint/2010/main" val="3507731530"/>
      </p:ext>
    </p:extLst>
  </p:cSld>
  <p:clrMapOvr>
    <a:masterClrMapping/>
  </p:clrMapOvr>
  <p:transition spd="slow">
    <p:wipe/>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17690</TotalTime>
  <Words>2044</Words>
  <Application>Microsoft Office PowerPoint</Application>
  <PresentationFormat>Widescreen</PresentationFormat>
  <Paragraphs>301</Paragraphs>
  <Slides>38</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38</vt:i4>
      </vt:variant>
    </vt:vector>
  </HeadingPairs>
  <TitlesOfParts>
    <vt:vector size="46" baseType="lpstr">
      <vt:lpstr>Arial</vt:lpstr>
      <vt:lpstr>Calibri</vt:lpstr>
      <vt:lpstr>Calibri BODY</vt:lpstr>
      <vt:lpstr>Shruti</vt:lpstr>
      <vt:lpstr>Symbol</vt:lpstr>
      <vt:lpstr>Times New Roman</vt:lpstr>
      <vt:lpstr>Yu Mincho</vt:lpstr>
      <vt:lpstr>Office Theme</vt:lpstr>
      <vt:lpstr>Isipin ang mga Posibilidad:  Ang Daan Tungo sa Tagumpay sa Trabaho</vt:lpstr>
      <vt:lpstr>Ang Adyenda sa Araw na Ito</vt:lpstr>
      <vt:lpstr>TANONG SA WORKSHEET 1</vt:lpstr>
      <vt:lpstr>Ngayon, mga Taong may Kapansanan...</vt:lpstr>
      <vt:lpstr>Gayunpaman, Mayroon Pa Ring Kailangang Gawin...</vt:lpstr>
      <vt:lpstr>Trabaho:  Napakaraming Posible</vt:lpstr>
      <vt:lpstr>Trabaho: Mga Pangunahing Konsepto</vt:lpstr>
      <vt:lpstr>"Trabaho Muna"</vt:lpstr>
      <vt:lpstr>Bakit Dapat Magtrabaho ang Miyembro ng Iyong Pamilya?</vt:lpstr>
      <vt:lpstr>Bagong Realidad</vt:lpstr>
      <vt:lpstr>Ang Pagkakita sa Miyembro ng Iyong Pamilya sa Ibang Paraan</vt:lpstr>
      <vt:lpstr>Paano Natin Mailalarawan ang mga Inaasahan? </vt:lpstr>
      <vt:lpstr>Saan Nagmumula ang Maliliit na Inaasahan?</vt:lpstr>
      <vt:lpstr>Ang Kahalagahan ng Pagkakaroon ng Malalaking Inaasahan</vt:lpstr>
      <vt:lpstr>Ang Nagbabalanseng Pagkilos</vt:lpstr>
      <vt:lpstr>Susi ang Pagtitiyaga</vt:lpstr>
      <vt:lpstr>Ano ang Tagumpay?</vt:lpstr>
      <vt:lpstr>TANONG SA WORKSHEET 2</vt:lpstr>
      <vt:lpstr>NAKAKATULONG NA KASANGKAPAN</vt:lpstr>
      <vt:lpstr>Pagbuo ng Pahayag ng Bisyon </vt:lpstr>
      <vt:lpstr>Paghahanda para sa Tagumpay sa Trabaho</vt:lpstr>
      <vt:lpstr>Ang Kapangyarihan ng mga Karanasan sa Trabaho</vt:lpstr>
      <vt:lpstr>Paggamit sa Iyong mga Network</vt:lpstr>
      <vt:lpstr>Pagbuo ng Responsibilidad</vt:lpstr>
      <vt:lpstr>Makibahagi </vt:lpstr>
      <vt:lpstr>Paaralan at Trabaho</vt:lpstr>
      <vt:lpstr>Isaalang-alang ang LAHAT ng Posibleng Suporta</vt:lpstr>
      <vt:lpstr>Pagtalakay sa Iyong mga Alalahanin</vt:lpstr>
      <vt:lpstr>Normal ang Pagkakaroon ng mga Katanungan o Pag-aalala</vt:lpstr>
      <vt:lpstr>TANONG SA WORKSHEET 3</vt:lpstr>
      <vt:lpstr>Mga Maling Paniniwala Tungkol sa Trabaho</vt:lpstr>
      <vt:lpstr>Mga benepisyo sa Social Security: Mga Maling Paniniwala at Mapagkukunan</vt:lpstr>
      <vt:lpstr>TANONG SA WORKSHEET 4</vt:lpstr>
      <vt:lpstr>Mga Hakbang ng Pagkilos: Pagsisimula</vt:lpstr>
      <vt:lpstr>TANONG SA WORKSHEET 5</vt:lpstr>
      <vt:lpstr>Mga Natutunan</vt:lpstr>
      <vt:lpstr>Mga Katanungan</vt:lpstr>
      <vt:lpstr>Impormasyon sa Pakikipag-ugnayan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Future that Includes Employment: A Workshop for Families</dc:title>
  <dc:creator>Sean Roy</dc:creator>
  <cp:lastModifiedBy>Erika Segovia</cp:lastModifiedBy>
  <cp:revision>137</cp:revision>
  <cp:lastPrinted>2018-09-10T02:07:06Z</cp:lastPrinted>
  <dcterms:created xsi:type="dcterms:W3CDTF">2018-09-06T20:26:57Z</dcterms:created>
  <dcterms:modified xsi:type="dcterms:W3CDTF">2024-01-16T19:17:22Z</dcterms:modified>
</cp:coreProperties>
</file>